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_rels/presentation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10.png" ContentType="image/png"/>
  <Override PartName="/ppt/media/image5.png" ContentType="image/png"/>
  <Override PartName="/ppt/media/image11.png" ContentType="image/png"/>
  <Override PartName="/ppt/media/image6.png" ContentType="image/png"/>
  <Override PartName="/ppt/media/image7.png" ContentType="image/png"/>
  <Override PartName="/ppt/media/image8.png" ContentType="image/png"/>
  <Override PartName="/ppt/media/image9.png" ContentType="image/png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x="9144000" cy="5143500"/>
  <p:notesSz cx="6858000" cy="914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8C9B04BE-CD7D-448B-BB0F-699A621DA4A4}" type="slidenum">
              <a:t>&lt;#&gt;</a:t>
            </a:fld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1888560" y="1746000"/>
            <a:ext cx="5377320" cy="164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A0375883-F4B4-4BE3-B9A9-4A4DE4BCE6CB}" type="slidenum">
              <a:t>&lt;#&gt;</a:t>
            </a:fld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1888560" y="1746000"/>
            <a:ext cx="5377320" cy="164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4C30FCE5-E783-42F8-A638-54B1D0132C26}" type="slidenum">
              <a:t>&lt;#&gt;</a:t>
            </a:fld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1888560" y="1746000"/>
            <a:ext cx="5377320" cy="164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EDD39468-5E4D-4D94-AF62-8246607CA372}" type="slidenum">
              <a:t>&lt;#&gt;</a:t>
            </a:fld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16E63018-23EA-4C9A-9926-AFF0C901F1C1}" type="slidenum">
              <a:t>&lt;#&gt;</a:t>
            </a:fld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1888560" y="1746000"/>
            <a:ext cx="5377320" cy="164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7C6235C8-0FA4-49AE-80E8-6F9AA9BAA504}" type="slidenum">
              <a:t>&lt;#&gt;</a:t>
            </a:fld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1888560" y="1746000"/>
            <a:ext cx="5377320" cy="164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4AF557FE-35E7-4CC6-B21B-93ECB75D2DFB}" type="slidenum">
              <a:t>&lt;#&gt;</a:t>
            </a:fld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1888560" y="1746000"/>
            <a:ext cx="5377320" cy="164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A9F486CE-8E85-423D-B5AE-2FA461A01BAB}" type="slidenum">
              <a:t>&lt;#&gt;</a:t>
            </a:fld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1888560" y="1746000"/>
            <a:ext cx="5377320" cy="164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1EEA31FA-B14C-4571-8E82-4393BCCB6D07}" type="slidenum">
              <a:t>&lt;#&gt;</a:t>
            </a:fld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subTitle"/>
          </p:nvPr>
        </p:nvSpPr>
        <p:spPr>
          <a:xfrm>
            <a:off x="1888560" y="1746000"/>
            <a:ext cx="5377320" cy="7630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E26E6DA4-FA68-4BCD-BDB8-5520D4D643A8}" type="slidenum">
              <a:t>&lt;#&gt;</a:t>
            </a:fld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1888560" y="1746000"/>
            <a:ext cx="5377320" cy="164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C7DE6D27-1500-4A46-BC5C-10B66F0F3503}" type="slidenum">
              <a:t>&lt;#&gt;</a:t>
            </a:fld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1888560" y="1746000"/>
            <a:ext cx="5377320" cy="164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5AAAB87B-E1DB-42DF-9552-ED974A4BE877}" type="slidenum">
              <a:t>&lt;#&gt;</a:t>
            </a:fld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1888560" y="1746000"/>
            <a:ext cx="5377320" cy="164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A17BDA53-0FD1-4510-850E-31E2E5B2D655}" type="slidenum">
              <a:t>&lt;#&gt;</a:t>
            </a:fld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1888560" y="1746000"/>
            <a:ext cx="5377320" cy="164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488CEE58-EB2E-402D-AC06-4F14B68BF36C}" type="slidenum">
              <a:t>&lt;#&gt;</a:t>
            </a:fld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1888560" y="1746000"/>
            <a:ext cx="5377320" cy="164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6D4A0B94-16DE-44FB-8F12-3F9B947593AF}" type="slidenum">
              <a:t>&lt;#&gt;</a:t>
            </a:fld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1888560" y="1746000"/>
            <a:ext cx="5377320" cy="164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E1173F28-C622-4BB9-9930-54DDCC04A27A}" type="slidenum">
              <a:t>&lt;#&gt;</a:t>
            </a:fld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1888560" y="1746000"/>
            <a:ext cx="5377320" cy="164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A6AC6DAC-A33D-474D-A90B-FB2BB01A03A2}" type="slidenum">
              <a:t>&lt;#&gt;</a:t>
            </a:fld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13F32CA-FD09-42AB-AA33-0CC5247861CA}" type="slidenum">
              <a:t>&lt;#&gt;</a:t>
            </a:fld>
          </a:p>
        </p:txBody>
      </p:sp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1888560" y="1746000"/>
            <a:ext cx="5377320" cy="164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87B936A-0190-4B81-950C-2FBF128554E7}" type="slidenum">
              <a:t>&lt;#&gt;</a:t>
            </a:fld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1888560" y="1746000"/>
            <a:ext cx="5377320" cy="164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A74C0C8-42F5-4618-9A16-9884FC0BE44D}" type="slidenum">
              <a:t>&lt;#&gt;</a:t>
            </a:fld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1888560" y="1746000"/>
            <a:ext cx="5377320" cy="164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7B77820-BE9E-4D10-8AF0-DA6833AA5D20}" type="slidenum">
              <a:t>&lt;#&gt;</a:t>
            </a:fld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1888560" y="1746000"/>
            <a:ext cx="5377320" cy="164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1EE1445-715A-424A-95C3-35E6D8AD84FE}" type="slidenum">
              <a:t>&lt;#&gt;</a:t>
            </a:fld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1888560" y="1746000"/>
            <a:ext cx="5377320" cy="164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86FBFCFF-54B3-40E8-8D5C-39F7AD5C0F65}" type="slidenum">
              <a:t>&lt;#&gt;</a:t>
            </a:fld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subTitle"/>
          </p:nvPr>
        </p:nvSpPr>
        <p:spPr>
          <a:xfrm>
            <a:off x="1888560" y="1746000"/>
            <a:ext cx="5377320" cy="7630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DDB9B9E-BB4D-417E-A1FD-EF69B7216AA6}" type="slidenum">
              <a:t>&lt;#&gt;</a:t>
            </a:fld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1888560" y="1746000"/>
            <a:ext cx="5377320" cy="164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4C94595-7A9A-4C59-9BA0-4B33C39104CA}" type="slidenum">
              <a:t>&lt;#&gt;</a:t>
            </a:fld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1888560" y="1746000"/>
            <a:ext cx="5377320" cy="164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0FBD67D-F037-4F82-B135-DC9F5C8E0F13}" type="slidenum">
              <a:t>&lt;#&gt;</a:t>
            </a:fld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1888560" y="1746000"/>
            <a:ext cx="5377320" cy="164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64ECBC1-2246-4897-A951-F240FE95756F}" type="slidenum">
              <a:t>&lt;#&gt;</a:t>
            </a:fld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1888560" y="1746000"/>
            <a:ext cx="5377320" cy="164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D93BBE1-763F-4E78-9141-6EE8396FA486}" type="slidenum">
              <a:t>&lt;#&gt;</a:t>
            </a:fld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1888560" y="1746000"/>
            <a:ext cx="5377320" cy="164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B8298FA-DD17-45D2-A378-6C0A49D03BB9}" type="slidenum">
              <a:t>&lt;#&gt;</a:t>
            </a:fld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1888560" y="1746000"/>
            <a:ext cx="5377320" cy="164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EA296F8-020F-4306-BDEA-5F72A1CBC932}" type="slidenum">
              <a:t>&lt;#&gt;</a:t>
            </a:fld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A1B62B1F-474F-4079-8AB5-45AC6D1CEECF}" type="slidenum">
              <a:t>&lt;#&gt;</a:t>
            </a:fld>
          </a:p>
        </p:txBody>
      </p:sp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1888560" y="1746000"/>
            <a:ext cx="5377320" cy="164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F0024865-B7F6-403E-BBC1-311A9026F238}" type="slidenum">
              <a:t>&lt;#&gt;</a:t>
            </a:fld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title"/>
          </p:nvPr>
        </p:nvSpPr>
        <p:spPr>
          <a:xfrm>
            <a:off x="1888560" y="1746000"/>
            <a:ext cx="5377320" cy="164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DEC1428D-736C-46D4-A574-15D28DE615D7}" type="slidenum">
              <a:t>&lt;#&gt;</a:t>
            </a:fld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1888560" y="1746000"/>
            <a:ext cx="5377320" cy="164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BAF1C742-78E8-4174-9337-59710A680C48}" type="slidenum">
              <a:t>&lt;#&gt;</a:t>
            </a:fld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/>
          </p:cNvSpPr>
          <p:nvPr>
            <p:ph type="title"/>
          </p:nvPr>
        </p:nvSpPr>
        <p:spPr>
          <a:xfrm>
            <a:off x="1888560" y="1746000"/>
            <a:ext cx="5377320" cy="164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A9AAF595-CB3F-40AB-916E-3539D325909E}" type="slidenum">
              <a:t>&lt;#&gt;</a:t>
            </a:fld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1888560" y="1746000"/>
            <a:ext cx="5377320" cy="164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5AA37F7F-D2FB-45F3-97B5-86837C1B331D}" type="slidenum">
              <a:t>&lt;#&gt;</a:t>
            </a:fld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 type="subTitle"/>
          </p:nvPr>
        </p:nvSpPr>
        <p:spPr>
          <a:xfrm>
            <a:off x="1888560" y="1746000"/>
            <a:ext cx="5377320" cy="7630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8EDAAC85-7498-4752-A524-3BE4DD2BCCE1}" type="slidenum">
              <a:t>&lt;#&gt;</a:t>
            </a:fld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laceHolder 1"/>
          <p:cNvSpPr>
            <a:spLocks noGrp="1"/>
          </p:cNvSpPr>
          <p:nvPr>
            <p:ph type="title"/>
          </p:nvPr>
        </p:nvSpPr>
        <p:spPr>
          <a:xfrm>
            <a:off x="1888560" y="1746000"/>
            <a:ext cx="5377320" cy="164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1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2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74ACBF8F-04A0-4385-9996-2CA4C3C1ACD3}" type="slidenum">
              <a:t>&lt;#&gt;</a:t>
            </a:fld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1888560" y="1746000"/>
            <a:ext cx="5377320" cy="164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4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5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6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D51B73B1-54B8-481B-B993-4AE473CE8F50}" type="slidenum">
              <a:t>&lt;#&gt;</a:t>
            </a:fld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title"/>
          </p:nvPr>
        </p:nvSpPr>
        <p:spPr>
          <a:xfrm>
            <a:off x="1888560" y="1746000"/>
            <a:ext cx="5377320" cy="164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9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0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26059313-E600-4468-89DA-F5858D3714E9}" type="slidenum">
              <a:t>&lt;#&gt;</a:t>
            </a:fld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PlaceHolder 1"/>
          <p:cNvSpPr>
            <a:spLocks noGrp="1"/>
          </p:cNvSpPr>
          <p:nvPr>
            <p:ph type="title"/>
          </p:nvPr>
        </p:nvSpPr>
        <p:spPr>
          <a:xfrm>
            <a:off x="1888560" y="1746000"/>
            <a:ext cx="5377320" cy="164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3" name="PlaceHolder 3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B9339E78-340B-4688-9860-F3E53993BF29}" type="slidenum">
              <a:t>&lt;#&gt;</a:t>
            </a:fld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/>
          </p:cNvSpPr>
          <p:nvPr>
            <p:ph type="title"/>
          </p:nvPr>
        </p:nvSpPr>
        <p:spPr>
          <a:xfrm>
            <a:off x="1888560" y="1746000"/>
            <a:ext cx="5377320" cy="164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6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7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8" name="PlaceHolder 5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3A3345F0-2F98-42DA-AC43-85A8EA43BB94}" type="slidenum">
              <a:t>&lt;#&gt;</a:t>
            </a:fld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PlaceHolder 1"/>
          <p:cNvSpPr>
            <a:spLocks noGrp="1"/>
          </p:cNvSpPr>
          <p:nvPr>
            <p:ph type="title"/>
          </p:nvPr>
        </p:nvSpPr>
        <p:spPr>
          <a:xfrm>
            <a:off x="1888560" y="1746000"/>
            <a:ext cx="5377320" cy="164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1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2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3" name="PlaceHolder 5"/>
          <p:cNvSpPr>
            <a:spLocks noGrp="1"/>
          </p:cNvSpPr>
          <p:nvPr>
            <p:ph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4" name="PlaceHolder 6"/>
          <p:cNvSpPr>
            <a:spLocks noGrp="1"/>
          </p:cNvSpPr>
          <p:nvPr>
            <p:ph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5" name="PlaceHolder 7"/>
          <p:cNvSpPr>
            <a:spLocks noGrp="1"/>
          </p:cNvSpPr>
          <p:nvPr>
            <p:ph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sldNum" idx="4"/>
          </p:nvPr>
        </p:nvSpPr>
        <p:spPr/>
        <p:txBody>
          <a:bodyPr/>
          <a:p>
            <a:fld id="{A09967CC-CB0F-416A-A82A-CADA25E2C3C5}" type="slidenum">
              <a:t>&lt;#&gt;</a:t>
            </a:fld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1888560" y="1746000"/>
            <a:ext cx="5377320" cy="164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107A98B0-9516-413F-9AA7-439ADED309FA}" type="slidenum">
              <a:t>&lt;#&gt;</a:t>
            </a:fld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subTitle"/>
          </p:nvPr>
        </p:nvSpPr>
        <p:spPr>
          <a:xfrm>
            <a:off x="1888560" y="1746000"/>
            <a:ext cx="5377320" cy="7630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D6A6CE88-65A9-4BEA-8583-95F585E07174}" type="slidenum">
              <a:t>&lt;#&gt;</a:t>
            </a:fld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1888560" y="1746000"/>
            <a:ext cx="5377320" cy="164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F57BD8D5-7F72-498F-9D60-F63F090060E9}" type="slidenum">
              <a:t>&lt;#&gt;</a:t>
            </a:fld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1888560" y="1746000"/>
            <a:ext cx="5377320" cy="164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4"/>
          <p:cNvSpPr>
            <a:spLocks noGrp="1"/>
          </p:cNvSpPr>
          <p:nvPr>
            <p:ph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EA4953D0-7C79-4265-9AC8-6BDD1B28BF0D}" type="slidenum">
              <a:t>&lt;#&gt;</a:t>
            </a:fld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1888560" y="1746000"/>
            <a:ext cx="5377320" cy="164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PlaceHolder 4"/>
          <p:cNvSpPr>
            <a:spLocks noGrp="1"/>
          </p:cNvSpPr>
          <p:nvPr>
            <p:ph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DF3D3AD7-78C1-4F1A-85CA-BFDB8BB750C1}" type="slidenum">
              <a:t>&lt;#&gt;</a:t>
            </a:fld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accent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Google Shape;10;p2"/>
          <p:cNvSpPr/>
          <p:nvPr/>
        </p:nvSpPr>
        <p:spPr>
          <a:xfrm>
            <a:off x="0" y="2824560"/>
            <a:ext cx="7369920" cy="2318760"/>
          </a:xfrm>
          <a:prstGeom prst="rtTriangle">
            <a:avLst/>
          </a:prstGeom>
          <a:solidFill>
            <a:schemeClr val="accent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Google Shape;11;p2"/>
          <p:cNvSpPr/>
          <p:nvPr/>
        </p:nvSpPr>
        <p:spPr>
          <a:xfrm flipH="1">
            <a:off x="3582000" y="1550880"/>
            <a:ext cx="5560920" cy="3592440"/>
          </a:xfrm>
          <a:prstGeom prst="rtTriangle">
            <a:avLst/>
          </a:prstGeom>
          <a:solidFill>
            <a:schemeClr val="accent3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Google Shape;12;p2"/>
          <p:cNvSpPr/>
          <p:nvPr/>
        </p:nvSpPr>
        <p:spPr>
          <a:xfrm rot="10800000">
            <a:off x="5059080" y="0"/>
            <a:ext cx="4084920" cy="2052360"/>
          </a:xfrm>
          <a:prstGeom prst="rtTriangle">
            <a:avLst/>
          </a:prstGeom>
          <a:solidFill>
            <a:schemeClr val="dk2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pt-BR" sz="1400" spc="-1" strike="noStrike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Google Shape;13;p2"/>
          <p:cNvSpPr/>
          <p:nvPr/>
        </p:nvSpPr>
        <p:spPr>
          <a:xfrm>
            <a:off x="203400" y="206280"/>
            <a:ext cx="8737200" cy="4730760"/>
          </a:xfrm>
          <a:prstGeom prst="rect">
            <a:avLst/>
          </a:prstGeom>
          <a:solidFill>
            <a:schemeClr val="dk1"/>
          </a:solidFill>
          <a:ln w="0">
            <a:noFill/>
          </a:ln>
          <a:effectLst>
            <a:outerShdw algn="ctr" blurRad="228600" rotWithShape="0" sx="101000" sy="10100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tIns="91440" bIns="9144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4" name="Google Shape;14;p2"/>
          <p:cNvGrpSpPr/>
          <p:nvPr/>
        </p:nvGrpSpPr>
        <p:grpSpPr>
          <a:xfrm>
            <a:off x="255240" y="720"/>
            <a:ext cx="2250000" cy="1044000"/>
            <a:chOff x="255240" y="720"/>
            <a:chExt cx="2250000" cy="1044000"/>
          </a:xfrm>
        </p:grpSpPr>
        <p:sp>
          <p:nvSpPr>
            <p:cNvPr id="5" name="Google Shape;15;p2"/>
            <p:cNvSpPr/>
            <p:nvPr/>
          </p:nvSpPr>
          <p:spPr>
            <a:xfrm>
              <a:off x="763920" y="720"/>
              <a:ext cx="1741320" cy="10440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tIns="35280" bIns="35280" anchor="ctr">
              <a:no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endParaRPr b="0" lang="pt-BR" sz="1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" name="Google Shape;16;p2"/>
            <p:cNvSpPr/>
            <p:nvPr/>
          </p:nvSpPr>
          <p:spPr>
            <a:xfrm>
              <a:off x="509760" y="720"/>
              <a:ext cx="1741320" cy="10440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tIns="35280" bIns="35280" anchor="ctr">
              <a:no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endParaRPr b="0" lang="pt-BR" sz="1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7" name="Google Shape;17;p2"/>
            <p:cNvSpPr/>
            <p:nvPr/>
          </p:nvSpPr>
          <p:spPr>
            <a:xfrm>
              <a:off x="255240" y="720"/>
              <a:ext cx="1741320" cy="10440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tIns="35280" bIns="35280" anchor="ctr">
              <a:no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endParaRPr b="0" lang="pt-BR" sz="1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8" name="Google Shape;18;p2"/>
          <p:cNvGrpSpPr/>
          <p:nvPr/>
        </p:nvGrpSpPr>
        <p:grpSpPr>
          <a:xfrm>
            <a:off x="905400" y="720"/>
            <a:ext cx="2250000" cy="1044000"/>
            <a:chOff x="905400" y="720"/>
            <a:chExt cx="2250000" cy="1044000"/>
          </a:xfrm>
        </p:grpSpPr>
        <p:sp>
          <p:nvSpPr>
            <p:cNvPr id="9" name="Google Shape;19;p2"/>
            <p:cNvSpPr/>
            <p:nvPr/>
          </p:nvSpPr>
          <p:spPr>
            <a:xfrm>
              <a:off x="1414080" y="720"/>
              <a:ext cx="1741320" cy="1044000"/>
            </a:xfrm>
            <a:prstGeom prst="parallelogram">
              <a:avLst>
                <a:gd name="adj" fmla="val 153193"/>
              </a:avLst>
            </a:prstGeom>
            <a:solidFill>
              <a:schemeClr val="accent6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tIns="35280" bIns="35280" anchor="ctr">
              <a:no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endParaRPr b="0" lang="pt-BR" sz="1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0" name="Google Shape;20;p2"/>
            <p:cNvSpPr/>
            <p:nvPr/>
          </p:nvSpPr>
          <p:spPr>
            <a:xfrm>
              <a:off x="1159920" y="720"/>
              <a:ext cx="1741320" cy="1044000"/>
            </a:xfrm>
            <a:prstGeom prst="parallelogram">
              <a:avLst>
                <a:gd name="adj" fmla="val 153193"/>
              </a:avLst>
            </a:prstGeom>
            <a:solidFill>
              <a:schemeClr val="accent6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tIns="35280" bIns="35280" anchor="ctr">
              <a:no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endParaRPr b="0" lang="pt-BR" sz="1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" name="Google Shape;21;p2"/>
            <p:cNvSpPr/>
            <p:nvPr/>
          </p:nvSpPr>
          <p:spPr>
            <a:xfrm>
              <a:off x="905400" y="720"/>
              <a:ext cx="1741320" cy="1044000"/>
            </a:xfrm>
            <a:prstGeom prst="parallelogram">
              <a:avLst>
                <a:gd name="adj" fmla="val 153193"/>
              </a:avLst>
            </a:prstGeom>
            <a:solidFill>
              <a:schemeClr val="accent6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tIns="35280" bIns="35280" anchor="ctr">
              <a:no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endParaRPr b="0" lang="pt-BR" sz="1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12" name="Google Shape;22;p2"/>
          <p:cNvGrpSpPr/>
          <p:nvPr/>
        </p:nvGrpSpPr>
        <p:grpSpPr>
          <a:xfrm>
            <a:off x="7057440" y="5040"/>
            <a:ext cx="1850760" cy="751680"/>
            <a:chOff x="7057440" y="5040"/>
            <a:chExt cx="1850760" cy="751680"/>
          </a:xfrm>
        </p:grpSpPr>
        <p:sp>
          <p:nvSpPr>
            <p:cNvPr id="13" name="Google Shape;23;p2"/>
            <p:cNvSpPr/>
            <p:nvPr/>
          </p:nvSpPr>
          <p:spPr>
            <a:xfrm>
              <a:off x="7659360" y="5040"/>
              <a:ext cx="1248840" cy="75168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tIns="15120" bIns="15120" anchor="ctr">
              <a:no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endParaRPr b="0" lang="pt-BR" sz="1400" spc="-1" strike="noStrike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4" name="Google Shape;24;p2"/>
            <p:cNvSpPr/>
            <p:nvPr/>
          </p:nvSpPr>
          <p:spPr>
            <a:xfrm>
              <a:off x="7358400" y="5040"/>
              <a:ext cx="1248840" cy="75168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tIns="15120" bIns="15120" anchor="ctr">
              <a:no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endParaRPr b="0" lang="pt-BR" sz="1400" spc="-1" strike="noStrike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5" name="Google Shape;25;p2"/>
            <p:cNvSpPr/>
            <p:nvPr/>
          </p:nvSpPr>
          <p:spPr>
            <a:xfrm>
              <a:off x="7057440" y="5040"/>
              <a:ext cx="1248840" cy="75168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tIns="15120" bIns="15120" anchor="ctr">
              <a:no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endParaRPr b="0" lang="pt-BR" sz="1400" spc="-1" strike="noStrike">
                <a:solidFill>
                  <a:srgbClr val="ffffff"/>
                </a:solidFill>
                <a:latin typeface="Arial"/>
              </a:endParaRPr>
            </a:p>
          </p:txBody>
        </p:sp>
      </p:grpSp>
      <p:grpSp>
        <p:nvGrpSpPr>
          <p:cNvPr id="16" name="Google Shape;26;p2"/>
          <p:cNvGrpSpPr/>
          <p:nvPr/>
        </p:nvGrpSpPr>
        <p:grpSpPr>
          <a:xfrm>
            <a:off x="6553080" y="4217760"/>
            <a:ext cx="2388600" cy="925200"/>
            <a:chOff x="6553080" y="4217760"/>
            <a:chExt cx="2388600" cy="925200"/>
          </a:xfrm>
        </p:grpSpPr>
        <p:sp>
          <p:nvSpPr>
            <p:cNvPr id="17" name="Google Shape;27;p2"/>
            <p:cNvSpPr/>
            <p:nvPr/>
          </p:nvSpPr>
          <p:spPr>
            <a:xfrm>
              <a:off x="7329960" y="4217760"/>
              <a:ext cx="1611720" cy="925200"/>
            </a:xfrm>
            <a:prstGeom prst="parallelogram">
              <a:avLst>
                <a:gd name="adj" fmla="val 158024"/>
              </a:avLst>
            </a:prstGeom>
            <a:solidFill>
              <a:schemeClr val="dk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tIns="35640" bIns="35640" anchor="ctr">
              <a:no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endParaRPr b="0" lang="pt-BR" sz="1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8" name="Google Shape;28;p2"/>
            <p:cNvSpPr/>
            <p:nvPr/>
          </p:nvSpPr>
          <p:spPr>
            <a:xfrm>
              <a:off x="6941520" y="4217760"/>
              <a:ext cx="1611720" cy="925200"/>
            </a:xfrm>
            <a:prstGeom prst="parallelogram">
              <a:avLst>
                <a:gd name="adj" fmla="val 158024"/>
              </a:avLst>
            </a:prstGeom>
            <a:solidFill>
              <a:schemeClr val="dk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tIns="35640" bIns="35640" anchor="ctr">
              <a:no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endParaRPr b="0" lang="pt-BR" sz="1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9" name="Google Shape;29;p2"/>
            <p:cNvSpPr/>
            <p:nvPr/>
          </p:nvSpPr>
          <p:spPr>
            <a:xfrm>
              <a:off x="6553080" y="4217760"/>
              <a:ext cx="1611720" cy="925200"/>
            </a:xfrm>
            <a:prstGeom prst="parallelogram">
              <a:avLst>
                <a:gd name="adj" fmla="val 158024"/>
              </a:avLst>
            </a:prstGeom>
            <a:solidFill>
              <a:schemeClr val="dk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tIns="35640" bIns="35640" anchor="ctr">
              <a:no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endParaRPr b="0" lang="pt-BR" sz="1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20" name="Google Shape;30;p2"/>
          <p:cNvGrpSpPr/>
          <p:nvPr/>
        </p:nvGrpSpPr>
        <p:grpSpPr>
          <a:xfrm>
            <a:off x="199080" y="4055760"/>
            <a:ext cx="2795040" cy="1082880"/>
            <a:chOff x="199080" y="4055760"/>
            <a:chExt cx="2795040" cy="1082880"/>
          </a:xfrm>
        </p:grpSpPr>
        <p:sp>
          <p:nvSpPr>
            <p:cNvPr id="21" name="Google Shape;31;p2"/>
            <p:cNvSpPr/>
            <p:nvPr/>
          </p:nvSpPr>
          <p:spPr>
            <a:xfrm>
              <a:off x="1108080" y="4055760"/>
              <a:ext cx="1886040" cy="108288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tIns="41760" bIns="41760" anchor="ctr">
              <a:no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endParaRPr b="0" lang="pt-BR" sz="1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2" name="Google Shape;32;p2"/>
            <p:cNvSpPr/>
            <p:nvPr/>
          </p:nvSpPr>
          <p:spPr>
            <a:xfrm>
              <a:off x="653760" y="4055760"/>
              <a:ext cx="1886040" cy="108288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tIns="41760" bIns="41760" anchor="ctr">
              <a:no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endParaRPr b="0" lang="pt-BR" sz="1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3" name="Google Shape;33;p2"/>
            <p:cNvSpPr/>
            <p:nvPr/>
          </p:nvSpPr>
          <p:spPr>
            <a:xfrm>
              <a:off x="199080" y="4055760"/>
              <a:ext cx="1886040" cy="108288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tIns="41760" bIns="41760" anchor="ctr">
              <a:no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endParaRPr b="0" lang="pt-BR" sz="1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1858680" y="1822680"/>
            <a:ext cx="5361120" cy="14479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rmAutofit fontScale="96000"/>
          </a:bodyPr>
          <a:p>
            <a:pPr indent="0">
              <a:buNone/>
            </a:pPr>
            <a:r>
              <a:rPr b="0" lang="pt-BR" sz="3800" spc="-1" strike="noStrike">
                <a:solidFill>
                  <a:srgbClr val="000000"/>
                </a:solidFill>
                <a:latin typeface="Arial"/>
              </a:rPr>
              <a:t>Clique para editar o formato do texto do título</a:t>
            </a:r>
            <a:endParaRPr b="0" lang="pt-BR" sz="3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sldNum" idx="1"/>
          </p:nvPr>
        </p:nvSpPr>
        <p:spPr>
          <a:xfrm>
            <a:off x="8390880" y="4543560"/>
            <a:ext cx="548280" cy="3931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rm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pt-BR" sz="1000" spc="-1" strike="noStrike">
                <a:solidFill>
                  <a:schemeClr val="dk2"/>
                </a:solidFill>
                <a:latin typeface="Nunito"/>
                <a:ea typeface="Nunito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0B009F85-4AF6-4F86-A99E-F387C6F6C39F}" type="slidenum">
              <a:rPr b="0" lang="pt-BR" sz="1000" spc="-1" strike="noStrike">
                <a:solidFill>
                  <a:schemeClr val="dk2"/>
                </a:solidFill>
                <a:latin typeface="Nunito"/>
                <a:ea typeface="Nunito"/>
              </a:rPr>
              <a:t>&lt;número&gt;</a:t>
            </a:fld>
            <a:endParaRPr b="0" lang="pt-BR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1400" spc="-1" strike="noStrike">
                <a:solidFill>
                  <a:srgbClr val="000000"/>
                </a:solidFill>
                <a:latin typeface="Arial"/>
              </a:rPr>
              <a:t>Clique para editar o formato do texto da estrutura de tópicos</a:t>
            </a: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1400" spc="-1" strike="noStrike">
                <a:solidFill>
                  <a:srgbClr val="000000"/>
                </a:solidFill>
                <a:latin typeface="Arial"/>
              </a:rPr>
              <a:t>2.º nível da estrutura de tópicos</a:t>
            </a: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1400" spc="-1" strike="noStrike">
                <a:solidFill>
                  <a:srgbClr val="000000"/>
                </a:solidFill>
                <a:latin typeface="Arial"/>
              </a:rPr>
              <a:t>3.º nível da estrutura de tópicos</a:t>
            </a: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1400" spc="-1" strike="noStrike">
                <a:solidFill>
                  <a:srgbClr val="000000"/>
                </a:solidFill>
                <a:latin typeface="Arial"/>
              </a:rPr>
              <a:t>4.º nível da estrutura de tópicos</a:t>
            </a: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solidFill>
                  <a:srgbClr val="000000"/>
                </a:solidFill>
                <a:latin typeface="Arial"/>
              </a:rPr>
              <a:t>5.º nível da estrutura de tópicos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solidFill>
                  <a:srgbClr val="000000"/>
                </a:solidFill>
                <a:latin typeface="Arial"/>
              </a:rPr>
              <a:t>6.º nível da estrutura de tópicos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solidFill>
                  <a:srgbClr val="000000"/>
                </a:solidFill>
                <a:latin typeface="Arial"/>
              </a:rPr>
              <a:t>7.º nível da estrutura de tópicos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accent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38;p3"/>
          <p:cNvSpPr/>
          <p:nvPr/>
        </p:nvSpPr>
        <p:spPr>
          <a:xfrm flipH="1">
            <a:off x="4756320" y="2309400"/>
            <a:ext cx="4386600" cy="2833920"/>
          </a:xfrm>
          <a:prstGeom prst="rtTriangle">
            <a:avLst/>
          </a:prstGeom>
          <a:solidFill>
            <a:schemeClr val="dk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64" name="Google Shape;39;p3"/>
          <p:cNvGrpSpPr/>
          <p:nvPr/>
        </p:nvGrpSpPr>
        <p:grpSpPr>
          <a:xfrm>
            <a:off x="5594040" y="3961080"/>
            <a:ext cx="2909880" cy="1181880"/>
            <a:chOff x="5594040" y="3961080"/>
            <a:chExt cx="2909880" cy="1181880"/>
          </a:xfrm>
        </p:grpSpPr>
        <p:sp>
          <p:nvSpPr>
            <p:cNvPr id="65" name="Google Shape;40;p3"/>
            <p:cNvSpPr/>
            <p:nvPr/>
          </p:nvSpPr>
          <p:spPr>
            <a:xfrm>
              <a:off x="6540480" y="3961080"/>
              <a:ext cx="1963440" cy="118188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tIns="23760" bIns="23760" anchor="ctr">
              <a:no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endParaRPr b="0" lang="pt-BR" sz="1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6" name="Google Shape;41;p3"/>
            <p:cNvSpPr/>
            <p:nvPr/>
          </p:nvSpPr>
          <p:spPr>
            <a:xfrm>
              <a:off x="6067440" y="3961080"/>
              <a:ext cx="1963440" cy="118188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tIns="23760" bIns="23760" anchor="ctr">
              <a:no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endParaRPr b="0" lang="pt-BR" sz="14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7" name="Google Shape;42;p3"/>
            <p:cNvSpPr/>
            <p:nvPr/>
          </p:nvSpPr>
          <p:spPr>
            <a:xfrm>
              <a:off x="5594040" y="3961080"/>
              <a:ext cx="1963440" cy="118188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tIns="23760" bIns="23760" anchor="ctr">
              <a:no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endParaRPr b="0" lang="pt-BR" sz="1400" spc="-1" strike="noStrike">
                <a:solidFill>
                  <a:srgbClr val="000000"/>
                </a:solidFill>
                <a:latin typeface="Arial"/>
              </a:endParaRPr>
            </a:p>
          </p:txBody>
        </p:sp>
      </p:grpSp>
      <p:grpSp>
        <p:nvGrpSpPr>
          <p:cNvPr id="68" name="Google Shape;43;p3"/>
          <p:cNvGrpSpPr/>
          <p:nvPr/>
        </p:nvGrpSpPr>
        <p:grpSpPr>
          <a:xfrm>
            <a:off x="199080" y="0"/>
            <a:ext cx="2795040" cy="1082880"/>
            <a:chOff x="199080" y="0"/>
            <a:chExt cx="2795040" cy="1082880"/>
          </a:xfrm>
        </p:grpSpPr>
        <p:sp>
          <p:nvSpPr>
            <p:cNvPr id="69" name="Google Shape;44;p3"/>
            <p:cNvSpPr/>
            <p:nvPr/>
          </p:nvSpPr>
          <p:spPr>
            <a:xfrm>
              <a:off x="1108080" y="0"/>
              <a:ext cx="1886040" cy="108288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tIns="41760" bIns="41760" anchor="ctr">
              <a:no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endParaRPr b="0" lang="pt-BR" sz="1400" spc="-1" strike="noStrike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70" name="Google Shape;45;p3"/>
            <p:cNvSpPr/>
            <p:nvPr/>
          </p:nvSpPr>
          <p:spPr>
            <a:xfrm>
              <a:off x="653760" y="0"/>
              <a:ext cx="1886040" cy="108288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tIns="41760" bIns="41760" anchor="ctr">
              <a:no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endParaRPr b="0" lang="pt-BR" sz="1400" spc="-1" strike="noStrike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71" name="Google Shape;46;p3"/>
            <p:cNvSpPr/>
            <p:nvPr/>
          </p:nvSpPr>
          <p:spPr>
            <a:xfrm>
              <a:off x="199080" y="0"/>
              <a:ext cx="1886040" cy="108288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tIns="41760" bIns="41760" anchor="ctr">
              <a:no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endParaRPr b="0" lang="pt-BR" sz="1400" spc="-1" strike="noStrike">
                <a:solidFill>
                  <a:srgbClr val="ffffff"/>
                </a:solidFill>
                <a:latin typeface="Arial"/>
              </a:endParaRPr>
            </a:p>
          </p:txBody>
        </p:sp>
      </p:grpSp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1888560" y="1746000"/>
            <a:ext cx="5377320" cy="16459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rmAutofit/>
          </a:bodyPr>
          <a:p>
            <a:pPr indent="0">
              <a:buNone/>
            </a:pPr>
            <a:r>
              <a:rPr b="0" lang="pt-BR" sz="3200" spc="-1" strike="noStrike">
                <a:solidFill>
                  <a:srgbClr val="000000"/>
                </a:solidFill>
                <a:latin typeface="Arial"/>
              </a:rPr>
              <a:t>Clique para editar o formato do texto do título</a:t>
            </a: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sldNum" idx="2"/>
          </p:nvPr>
        </p:nvSpPr>
        <p:spPr>
          <a:xfrm>
            <a:off x="8390880" y="4543560"/>
            <a:ext cx="548280" cy="3931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rm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pt-BR" sz="1000" spc="-1" strike="noStrike">
                <a:solidFill>
                  <a:schemeClr val="dk2"/>
                </a:solidFill>
                <a:latin typeface="Nunito"/>
                <a:ea typeface="Nunito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BE1C0AA4-92D8-4AC2-948D-2E3C02F4ABA5}" type="slidenum">
              <a:rPr b="0" lang="pt-BR" sz="1000" spc="-1" strike="noStrike">
                <a:solidFill>
                  <a:schemeClr val="dk2"/>
                </a:solidFill>
                <a:latin typeface="Nunito"/>
                <a:ea typeface="Nunito"/>
              </a:rPr>
              <a:t>&lt;número&gt;</a:t>
            </a:fld>
            <a:endParaRPr b="0" lang="pt-BR" sz="10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1400" spc="-1" strike="noStrike">
                <a:solidFill>
                  <a:srgbClr val="000000"/>
                </a:solidFill>
                <a:latin typeface="Arial"/>
              </a:rPr>
              <a:t>Clique para editar o formato do texto da estrutura de tópicos</a:t>
            </a: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1400" spc="-1" strike="noStrike">
                <a:solidFill>
                  <a:srgbClr val="000000"/>
                </a:solidFill>
                <a:latin typeface="Arial"/>
              </a:rPr>
              <a:t>2.º nível da estrutura de tópicos</a:t>
            </a: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1400" spc="-1" strike="noStrike">
                <a:solidFill>
                  <a:srgbClr val="000000"/>
                </a:solidFill>
                <a:latin typeface="Arial"/>
              </a:rPr>
              <a:t>3.º nível da estrutura de tópicos</a:t>
            </a: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1400" spc="-1" strike="noStrike">
                <a:solidFill>
                  <a:srgbClr val="000000"/>
                </a:solidFill>
                <a:latin typeface="Arial"/>
              </a:rPr>
              <a:t>4.º nível da estrutura de tópicos</a:t>
            </a: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solidFill>
                  <a:srgbClr val="000000"/>
                </a:solidFill>
                <a:latin typeface="Arial"/>
              </a:rPr>
              <a:t>5.º nível da estrutura de tópicos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solidFill>
                  <a:srgbClr val="000000"/>
                </a:solidFill>
                <a:latin typeface="Arial"/>
              </a:rPr>
              <a:t>6.º nível da estrutura de tópicos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solidFill>
                  <a:srgbClr val="000000"/>
                </a:solidFill>
                <a:latin typeface="Arial"/>
              </a:rPr>
              <a:t>7.º nível da estrutura de tópicos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dk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57;p5"/>
          <p:cNvSpPr/>
          <p:nvPr/>
        </p:nvSpPr>
        <p:spPr>
          <a:xfrm flipH="1">
            <a:off x="3582000" y="1550880"/>
            <a:ext cx="5560920" cy="3592440"/>
          </a:xfrm>
          <a:prstGeom prst="rtTriangle">
            <a:avLst/>
          </a:prstGeom>
          <a:solidFill>
            <a:schemeClr val="lt2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Google Shape;58;p5"/>
          <p:cNvSpPr/>
          <p:nvPr/>
        </p:nvSpPr>
        <p:spPr>
          <a:xfrm>
            <a:off x="0" y="2824560"/>
            <a:ext cx="7369920" cy="2318760"/>
          </a:xfrm>
          <a:prstGeom prst="rtTriangle">
            <a:avLst/>
          </a:prstGeom>
          <a:solidFill>
            <a:schemeClr val="accent3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Google Shape;59;p5"/>
          <p:cNvSpPr/>
          <p:nvPr/>
        </p:nvSpPr>
        <p:spPr>
          <a:xfrm>
            <a:off x="203400" y="206280"/>
            <a:ext cx="8737200" cy="4730760"/>
          </a:xfrm>
          <a:prstGeom prst="rect">
            <a:avLst/>
          </a:prstGeom>
          <a:solidFill>
            <a:schemeClr val="dk1"/>
          </a:solidFill>
          <a:ln w="0">
            <a:noFill/>
          </a:ln>
          <a:effectLst>
            <a:outerShdw algn="ctr" blurRad="228600" rotWithShape="0" sx="101000" sy="10100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tIns="91440" bIns="9144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819000" y="845640"/>
            <a:ext cx="7505280" cy="95436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 fontScale="91000"/>
          </a:bodyPr>
          <a:p>
            <a:pPr indent="0">
              <a:buNone/>
            </a:pPr>
            <a:r>
              <a:rPr b="0" lang="pt-BR" sz="3000" spc="-1" strike="noStrike">
                <a:solidFill>
                  <a:srgbClr val="000000"/>
                </a:solidFill>
                <a:latin typeface="Arial"/>
              </a:rPr>
              <a:t>Clique para editar o formato do texto do título</a:t>
            </a:r>
            <a:endParaRPr b="0" lang="pt-BR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819000" y="1990800"/>
            <a:ext cx="3685680" cy="244764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 fontScale="83000"/>
          </a:bodyPr>
          <a:p>
            <a:pPr marL="358560" indent="-26892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pt-BR" sz="1300" spc="-1" strike="noStrike">
                <a:solidFill>
                  <a:srgbClr val="000000"/>
                </a:solidFill>
                <a:latin typeface="Arial"/>
              </a:rPr>
              <a:t>Clique para editar o formato do texto da estrutura de tópicos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  <a:p>
            <a:pPr lvl="1" marL="717120" indent="-26892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pt-BR" sz="1300" spc="-1" strike="noStrike">
                <a:solidFill>
                  <a:srgbClr val="000000"/>
                </a:solidFill>
                <a:latin typeface="Arial"/>
              </a:rPr>
              <a:t>2.º nível da estrutura de tópicos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  <a:p>
            <a:pPr lvl="2" marL="1075680" indent="-23904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pt-BR" sz="1300" spc="-1" strike="noStrike">
                <a:solidFill>
                  <a:srgbClr val="000000"/>
                </a:solidFill>
                <a:latin typeface="Arial"/>
              </a:rPr>
              <a:t>3.º nível da estrutura de tópicos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  <a:p>
            <a:pPr lvl="3" marL="1434240" indent="-17928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pt-BR" sz="1300" spc="-1" strike="noStrike">
                <a:solidFill>
                  <a:srgbClr val="000000"/>
                </a:solidFill>
                <a:latin typeface="Arial"/>
              </a:rPr>
              <a:t>4.º nível da estrutura de tópicos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  <a:p>
            <a:pPr lvl="4" marL="1792800" indent="-17928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pt-BR" sz="1300" spc="-1" strike="noStrike">
                <a:solidFill>
                  <a:srgbClr val="000000"/>
                </a:solidFill>
                <a:latin typeface="Arial"/>
              </a:rPr>
              <a:t>5.º nível da estrutura de tópicos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  <a:p>
            <a:pPr lvl="5" marL="2151360" indent="-17928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pt-BR" sz="1300" spc="-1" strike="noStrike">
                <a:solidFill>
                  <a:srgbClr val="000000"/>
                </a:solidFill>
                <a:latin typeface="Arial"/>
              </a:rPr>
              <a:t>6.º nível da estrutura de tópicos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  <a:p>
            <a:pPr lvl="6" marL="2509920" indent="-17928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pt-BR" sz="1300" spc="-1" strike="noStrike">
                <a:solidFill>
                  <a:srgbClr val="000000"/>
                </a:solidFill>
                <a:latin typeface="Arial"/>
              </a:rPr>
              <a:t>7.º nível da estrutura de tópicos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 type="body"/>
          </p:nvPr>
        </p:nvSpPr>
        <p:spPr>
          <a:xfrm>
            <a:off x="4638600" y="1990800"/>
            <a:ext cx="3685680" cy="244764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 fontScale="83000"/>
          </a:bodyPr>
          <a:p>
            <a:pPr marL="358560" indent="-26892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pt-BR" sz="1300" spc="-1" strike="noStrike">
                <a:solidFill>
                  <a:srgbClr val="000000"/>
                </a:solidFill>
                <a:latin typeface="Arial"/>
              </a:rPr>
              <a:t>Clique para editar o formato do texto da estrutura de tópicos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  <a:p>
            <a:pPr lvl="1" marL="717120" indent="-26892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pt-BR" sz="1300" spc="-1" strike="noStrike">
                <a:solidFill>
                  <a:srgbClr val="000000"/>
                </a:solidFill>
                <a:latin typeface="Arial"/>
              </a:rPr>
              <a:t>2.º nível da estrutura de tópicos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  <a:p>
            <a:pPr lvl="2" marL="1075680" indent="-23904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pt-BR" sz="1300" spc="-1" strike="noStrike">
                <a:solidFill>
                  <a:srgbClr val="000000"/>
                </a:solidFill>
                <a:latin typeface="Arial"/>
              </a:rPr>
              <a:t>3.º nível da estrutura de tópicos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  <a:p>
            <a:pPr lvl="3" marL="1434240" indent="-17928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pt-BR" sz="1300" spc="-1" strike="noStrike">
                <a:solidFill>
                  <a:srgbClr val="000000"/>
                </a:solidFill>
                <a:latin typeface="Arial"/>
              </a:rPr>
              <a:t>4.º nível da estrutura de tópicos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  <a:p>
            <a:pPr lvl="4" marL="1792800" indent="-17928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pt-BR" sz="1300" spc="-1" strike="noStrike">
                <a:solidFill>
                  <a:srgbClr val="000000"/>
                </a:solidFill>
                <a:latin typeface="Arial"/>
              </a:rPr>
              <a:t>5.º nível da estrutura de tópicos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  <a:p>
            <a:pPr lvl="5" marL="2151360" indent="-17928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pt-BR" sz="1300" spc="-1" strike="noStrike">
                <a:solidFill>
                  <a:srgbClr val="000000"/>
                </a:solidFill>
                <a:latin typeface="Arial"/>
              </a:rPr>
              <a:t>6.º nível da estrutura de tópicos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  <a:p>
            <a:pPr lvl="6" marL="2509920" indent="-17928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pt-BR" sz="1300" spc="-1" strike="noStrike">
                <a:solidFill>
                  <a:srgbClr val="000000"/>
                </a:solidFill>
                <a:latin typeface="Arial"/>
              </a:rPr>
              <a:t>7.º nível da estrutura de tópicos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4"/>
          <p:cNvSpPr>
            <a:spLocks noGrp="1"/>
          </p:cNvSpPr>
          <p:nvPr>
            <p:ph type="sldNum" idx="3"/>
          </p:nvPr>
        </p:nvSpPr>
        <p:spPr>
          <a:xfrm>
            <a:off x="8390880" y="4543560"/>
            <a:ext cx="548280" cy="3931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rm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pt-BR" sz="1000" spc="-1" strike="noStrike">
                <a:solidFill>
                  <a:schemeClr val="dk2"/>
                </a:solidFill>
                <a:latin typeface="Nunito"/>
                <a:ea typeface="Nunito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92366889-7BB4-4E1F-8C70-D37748D330B8}" type="slidenum">
              <a:rPr b="0" lang="pt-BR" sz="1000" spc="-1" strike="noStrike">
                <a:solidFill>
                  <a:schemeClr val="dk2"/>
                </a:solidFill>
                <a:latin typeface="Nunito"/>
                <a:ea typeface="Nunito"/>
              </a:rPr>
              <a:t>&lt;número&gt;</a:t>
            </a:fld>
            <a:endParaRPr b="0" lang="pt-BR" sz="1000" spc="-1" strike="noStrike">
              <a:solidFill>
                <a:srgbClr val="ffffff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dk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50;p4"/>
          <p:cNvSpPr/>
          <p:nvPr/>
        </p:nvSpPr>
        <p:spPr>
          <a:xfrm flipH="1">
            <a:off x="3582000" y="1550880"/>
            <a:ext cx="5560920" cy="3592440"/>
          </a:xfrm>
          <a:prstGeom prst="rtTriangle">
            <a:avLst/>
          </a:prstGeom>
          <a:solidFill>
            <a:schemeClr val="lt2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Google Shape;51;p4"/>
          <p:cNvSpPr/>
          <p:nvPr/>
        </p:nvSpPr>
        <p:spPr>
          <a:xfrm>
            <a:off x="0" y="2824560"/>
            <a:ext cx="7369920" cy="2318760"/>
          </a:xfrm>
          <a:prstGeom prst="rtTriangle">
            <a:avLst/>
          </a:prstGeom>
          <a:solidFill>
            <a:schemeClr val="accent3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Google Shape;52;p4"/>
          <p:cNvSpPr/>
          <p:nvPr/>
        </p:nvSpPr>
        <p:spPr>
          <a:xfrm>
            <a:off x="203400" y="206280"/>
            <a:ext cx="8737200" cy="4730760"/>
          </a:xfrm>
          <a:prstGeom prst="rect">
            <a:avLst/>
          </a:prstGeom>
          <a:solidFill>
            <a:schemeClr val="dk1"/>
          </a:solidFill>
          <a:ln w="0">
            <a:noFill/>
          </a:ln>
          <a:effectLst>
            <a:outerShdw algn="ctr" blurRad="228600" rotWithShape="0" sx="101000" sy="10100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tIns="91440" bIns="9144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819000" y="845640"/>
            <a:ext cx="7505280" cy="95436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 fontScale="91000"/>
          </a:bodyPr>
          <a:p>
            <a:pPr indent="0">
              <a:buNone/>
            </a:pPr>
            <a:r>
              <a:rPr b="0" lang="pt-BR" sz="3000" spc="-1" strike="noStrike">
                <a:solidFill>
                  <a:srgbClr val="000000"/>
                </a:solidFill>
                <a:latin typeface="Arial"/>
              </a:rPr>
              <a:t>Clique para editar o formato do texto do título</a:t>
            </a:r>
            <a:endParaRPr b="0" lang="pt-BR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 type="body"/>
          </p:nvPr>
        </p:nvSpPr>
        <p:spPr>
          <a:xfrm>
            <a:off x="819000" y="1990800"/>
            <a:ext cx="7505280" cy="244764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pt-BR" sz="1300" spc="-1" strike="noStrike">
                <a:solidFill>
                  <a:srgbClr val="000000"/>
                </a:solidFill>
                <a:latin typeface="Arial"/>
              </a:rPr>
              <a:t>Clique para editar o formato do texto da estrutura de tópicos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pt-BR" sz="1300" spc="-1" strike="noStrike">
                <a:solidFill>
                  <a:srgbClr val="000000"/>
                </a:solidFill>
                <a:latin typeface="Arial"/>
              </a:rPr>
              <a:t>2.º nível da estrutura de tópicos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pt-BR" sz="1300" spc="-1" strike="noStrike">
                <a:solidFill>
                  <a:srgbClr val="000000"/>
                </a:solidFill>
                <a:latin typeface="Arial"/>
              </a:rPr>
              <a:t>3.º nível da estrutura de tópicos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pt-BR" sz="1300" spc="-1" strike="noStrike">
                <a:solidFill>
                  <a:srgbClr val="000000"/>
                </a:solidFill>
                <a:latin typeface="Arial"/>
              </a:rPr>
              <a:t>4.º nível da estrutura de tópicos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pt-BR" sz="1300" spc="-1" strike="noStrike">
                <a:solidFill>
                  <a:srgbClr val="000000"/>
                </a:solidFill>
                <a:latin typeface="Arial"/>
              </a:rPr>
              <a:t>5.º nível da estrutura de tópicos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pt-BR" sz="1300" spc="-1" strike="noStrike">
                <a:solidFill>
                  <a:srgbClr val="000000"/>
                </a:solidFill>
                <a:latin typeface="Arial"/>
              </a:rPr>
              <a:t>6.º nível da estrutura de tópicos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pt-BR" sz="1300" spc="-1" strike="noStrike">
                <a:solidFill>
                  <a:srgbClr val="000000"/>
                </a:solidFill>
                <a:latin typeface="Arial"/>
              </a:rPr>
              <a:t>7.º nível da estrutura de tópicos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PlaceHolder 3"/>
          <p:cNvSpPr>
            <a:spLocks noGrp="1"/>
          </p:cNvSpPr>
          <p:nvPr>
            <p:ph type="sldNum" idx="4"/>
          </p:nvPr>
        </p:nvSpPr>
        <p:spPr>
          <a:xfrm>
            <a:off x="8390880" y="4543560"/>
            <a:ext cx="548280" cy="3931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rm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pt-BR" sz="1000" spc="-1" strike="noStrike">
                <a:solidFill>
                  <a:schemeClr val="dk2"/>
                </a:solidFill>
                <a:latin typeface="Nunito"/>
                <a:ea typeface="Nunito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F9E92206-54E9-4026-8A7F-34A01473875E}" type="slidenum">
              <a:rPr b="0" lang="pt-BR" sz="1000" spc="-1" strike="noStrike">
                <a:solidFill>
                  <a:schemeClr val="dk2"/>
                </a:solidFill>
                <a:latin typeface="Nunito"/>
                <a:ea typeface="Nunito"/>
              </a:rPr>
              <a:t>&lt;número&gt;</a:t>
            </a:fld>
            <a:endParaRPr b="0" lang="pt-BR" sz="1000" spc="-1" strike="noStrike">
              <a:solidFill>
                <a:srgbClr val="ffffff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9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39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39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28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8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8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7.png"/><Relationship Id="rId3" Type="http://schemas.openxmlformats.org/officeDocument/2006/relationships/slideLayout" Target="../slideLayouts/slideLayout28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image" Target="../media/image9.png"/><Relationship Id="rId3" Type="http://schemas.openxmlformats.org/officeDocument/2006/relationships/slideLayout" Target="../slideLayouts/slideLayout28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image" Target="../media/image11.png"/><Relationship Id="rId3" Type="http://schemas.openxmlformats.org/officeDocument/2006/relationships/slideLayout" Target="../slideLayouts/slideLayout28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8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8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hyperlink" Target="https://github.com/jcfaria/fdth.git" TargetMode="External"/><Relationship Id="rId2" Type="http://schemas.openxmlformats.org/officeDocument/2006/relationships/hyperlink" Target="https://cran.r-project.org/package=fdth" TargetMode="Externa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slideLayout" Target="../slideLayouts/slideLayout28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8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hyperlink" Target="https://github.com/yuriccosta/fdth-python.git" TargetMode="External"/><Relationship Id="rId2" Type="http://schemas.openxmlformats.org/officeDocument/2006/relationships/slideLayout" Target="../slideLayouts/slideLayout28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PlaceHolder 1"/>
          <p:cNvSpPr>
            <a:spLocks noGrp="1"/>
          </p:cNvSpPr>
          <p:nvPr>
            <p:ph type="title"/>
          </p:nvPr>
        </p:nvSpPr>
        <p:spPr>
          <a:xfrm>
            <a:off x="1642680" y="1123560"/>
            <a:ext cx="5858280" cy="14479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rm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3800" spc="-1" strike="noStrike">
                <a:solidFill>
                  <a:schemeClr val="lt1"/>
                </a:solidFill>
                <a:latin typeface="Nunito"/>
                <a:ea typeface="Nunito"/>
              </a:rPr>
              <a:t>Pacote FDTH em Python</a:t>
            </a:r>
            <a:endParaRPr b="0" lang="pt-BR" sz="3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7" name="PlaceHolder 2"/>
          <p:cNvSpPr>
            <a:spLocks noGrp="1"/>
          </p:cNvSpPr>
          <p:nvPr>
            <p:ph type="title"/>
          </p:nvPr>
        </p:nvSpPr>
        <p:spPr>
          <a:xfrm>
            <a:off x="287280" y="2759760"/>
            <a:ext cx="5832720" cy="12751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rmAutofit fontScale="81000"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1800" spc="-1" strike="noStrike">
                <a:solidFill>
                  <a:schemeClr val="lt1"/>
                </a:solidFill>
                <a:latin typeface="Nunito"/>
                <a:ea typeface="Nunito"/>
              </a:rPr>
              <a:t>DEX083 – Probabilidade e Estatística.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1800" spc="-1" strike="noStrike">
                <a:solidFill>
                  <a:schemeClr val="lt1"/>
                </a:solidFill>
                <a:latin typeface="Nunito"/>
                <a:ea typeface="Nunito"/>
              </a:rPr>
              <a:t>Prof. José Cláudio Faria.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1800" spc="-1" strike="noStrike">
                <a:solidFill>
                  <a:schemeClr val="lt1"/>
                </a:solidFill>
                <a:latin typeface="Nunito"/>
                <a:ea typeface="Nunito"/>
              </a:rPr>
              <a:t>Discentes: Emyle Silva, Lucas Gabriel, Maria Clara Simões e Yuri Coutinho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1800" spc="-1" strike="noStrike">
                <a:solidFill>
                  <a:schemeClr val="lt1"/>
                </a:solidFill>
                <a:latin typeface="Nunito"/>
                <a:ea typeface="Nunito"/>
              </a:rPr>
              <a:t>2024.2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laceHolder 1"/>
          <p:cNvSpPr>
            <a:spLocks noGrp="1"/>
          </p:cNvSpPr>
          <p:nvPr>
            <p:ph type="title"/>
          </p:nvPr>
        </p:nvSpPr>
        <p:spPr>
          <a:xfrm>
            <a:off x="819000" y="845640"/>
            <a:ext cx="7505280" cy="95436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3000" spc="-1" strike="noStrike">
                <a:solidFill>
                  <a:schemeClr val="lt1"/>
                </a:solidFill>
                <a:latin typeface="Nunito"/>
                <a:ea typeface="Nunito"/>
              </a:rPr>
              <a:t>Estratégias Utilizadas no Desenvolvimento</a:t>
            </a:r>
            <a:endParaRPr b="0" lang="pt-BR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1" name="PlaceHolder 2"/>
          <p:cNvSpPr>
            <a:spLocks noGrp="1"/>
          </p:cNvSpPr>
          <p:nvPr>
            <p:ph/>
          </p:nvPr>
        </p:nvSpPr>
        <p:spPr>
          <a:xfrm>
            <a:off x="819000" y="1990800"/>
            <a:ext cx="7505280" cy="244764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 fontScale="97000"/>
          </a:bodyPr>
          <a:p>
            <a:pPr marL="478800" indent="-319320" algn="just">
              <a:lnSpc>
                <a:spcPct val="200000"/>
              </a:lnSpc>
              <a:buClr>
                <a:srgbClr val="233a44"/>
              </a:buClr>
              <a:buFont typeface="Comfortaa"/>
              <a:buChar char="●"/>
            </a:pPr>
            <a:r>
              <a:rPr b="0" lang="pt-BR" sz="1300" spc="-1" strike="noStrike">
                <a:solidFill>
                  <a:schemeClr val="dk2"/>
                </a:solidFill>
                <a:latin typeface="Comfortaa"/>
                <a:ea typeface="Comfortaa"/>
              </a:rPr>
              <a:t>Padronização de declaração;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  <a:p>
            <a:pPr marL="478800" indent="-319320" algn="just">
              <a:lnSpc>
                <a:spcPct val="200000"/>
              </a:lnSpc>
              <a:buClr>
                <a:srgbClr val="233a44"/>
              </a:buClr>
              <a:buFont typeface="Comfortaa"/>
              <a:buChar char="●"/>
            </a:pPr>
            <a:r>
              <a:rPr b="0" lang="pt-BR" sz="1300" spc="-1" strike="noStrike">
                <a:solidFill>
                  <a:schemeClr val="dk2"/>
                </a:solidFill>
                <a:latin typeface="Comfortaa"/>
                <a:ea typeface="Comfortaa"/>
              </a:rPr>
              <a:t>Nomenclatura em snake_case;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  <a:p>
            <a:pPr marL="478800" indent="-319320" algn="just">
              <a:lnSpc>
                <a:spcPct val="200000"/>
              </a:lnSpc>
              <a:buClr>
                <a:srgbClr val="233a44"/>
              </a:buClr>
              <a:buFont typeface="Comfortaa"/>
              <a:buChar char="●"/>
            </a:pPr>
            <a:r>
              <a:rPr b="0" lang="pt-BR" sz="1300" spc="-1" strike="noStrike">
                <a:solidFill>
                  <a:schemeClr val="dk2"/>
                </a:solidFill>
                <a:latin typeface="Comfortaa"/>
                <a:ea typeface="Comfortaa"/>
              </a:rPr>
              <a:t>Preparação para Integração por meio de importação para garantir  modularização;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  <a:p>
            <a:pPr marL="478800" indent="-319320" algn="just">
              <a:lnSpc>
                <a:spcPct val="200000"/>
              </a:lnSpc>
              <a:buClr>
                <a:srgbClr val="233a44"/>
              </a:buClr>
              <a:buFont typeface="Comfortaa"/>
              <a:buChar char="●"/>
            </a:pPr>
            <a:r>
              <a:rPr b="0" lang="pt-BR" sz="1300" spc="-1" strike="noStrike">
                <a:solidFill>
                  <a:schemeClr val="dk2"/>
                </a:solidFill>
                <a:latin typeface="Comfortaa"/>
                <a:ea typeface="Comfortaa"/>
              </a:rPr>
              <a:t>Documentação dos scripts ;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  <a:p>
            <a:pPr marL="478800" indent="-319320" algn="just">
              <a:lnSpc>
                <a:spcPct val="200000"/>
              </a:lnSpc>
              <a:buClr>
                <a:srgbClr val="233a44"/>
              </a:buClr>
              <a:buFont typeface="Comfortaa"/>
              <a:buChar char="●"/>
            </a:pPr>
            <a:r>
              <a:rPr b="0" lang="pt-BR" sz="1300" spc="-1" strike="noStrike">
                <a:solidFill>
                  <a:schemeClr val="dk2"/>
                </a:solidFill>
                <a:latin typeface="Comfortaa"/>
                <a:ea typeface="Comfortaa"/>
              </a:rPr>
              <a:t>Scripts de testes para as funções criadas;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  <a:p>
            <a:pPr marL="478800" indent="-319320" algn="just">
              <a:lnSpc>
                <a:spcPct val="200000"/>
              </a:lnSpc>
              <a:buClr>
                <a:srgbClr val="233a44"/>
              </a:buClr>
              <a:buFont typeface="Comfortaa"/>
              <a:buChar char="●"/>
            </a:pPr>
            <a:r>
              <a:rPr b="0" lang="pt-BR" sz="1300" spc="-1" strike="noStrike">
                <a:solidFill>
                  <a:schemeClr val="dk2"/>
                </a:solidFill>
                <a:latin typeface="Comfortaa"/>
                <a:ea typeface="Comfortaa"/>
              </a:rPr>
              <a:t>Entre outras.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PlaceHolder 1"/>
          <p:cNvSpPr>
            <a:spLocks noGrp="1"/>
          </p:cNvSpPr>
          <p:nvPr>
            <p:ph type="title"/>
          </p:nvPr>
        </p:nvSpPr>
        <p:spPr>
          <a:xfrm>
            <a:off x="543240" y="390600"/>
            <a:ext cx="7505280" cy="95436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3000" spc="-1" strike="noStrike">
                <a:solidFill>
                  <a:schemeClr val="lt1"/>
                </a:solidFill>
                <a:latin typeface="Nunito"/>
                <a:ea typeface="Nunito"/>
              </a:rPr>
              <a:t>Estratégias Utilizadas no Desenvolvimento</a:t>
            </a:r>
            <a:endParaRPr b="0" lang="pt-BR" sz="3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23" name="Google Shape;195;p23" descr=""/>
          <p:cNvPicPr/>
          <p:nvPr/>
        </p:nvPicPr>
        <p:blipFill>
          <a:blip r:embed="rId1"/>
          <a:srcRect l="-441" t="1031" r="441" b="-4277"/>
          <a:stretch/>
        </p:blipFill>
        <p:spPr>
          <a:xfrm>
            <a:off x="543240" y="1038960"/>
            <a:ext cx="7636320" cy="37281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Google Shape;200;p24" descr=""/>
          <p:cNvPicPr/>
          <p:nvPr/>
        </p:nvPicPr>
        <p:blipFill>
          <a:blip r:embed="rId1"/>
          <a:stretch/>
        </p:blipFill>
        <p:spPr>
          <a:xfrm>
            <a:off x="200520" y="210960"/>
            <a:ext cx="8840880" cy="47350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PlaceHolder 1"/>
          <p:cNvSpPr>
            <a:spLocks noGrp="1"/>
          </p:cNvSpPr>
          <p:nvPr>
            <p:ph type="title"/>
          </p:nvPr>
        </p:nvSpPr>
        <p:spPr>
          <a:xfrm>
            <a:off x="819000" y="845640"/>
            <a:ext cx="7505280" cy="95436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3000" spc="-1" strike="noStrike">
                <a:solidFill>
                  <a:schemeClr val="lt1"/>
                </a:solidFill>
                <a:latin typeface="Nunito"/>
                <a:ea typeface="Nunito"/>
              </a:rPr>
              <a:t>Diferenças entre R e Python</a:t>
            </a:r>
            <a:endParaRPr b="0" lang="pt-BR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6" name="PlaceHolder 2"/>
          <p:cNvSpPr>
            <a:spLocks noGrp="1"/>
          </p:cNvSpPr>
          <p:nvPr>
            <p:ph/>
          </p:nvPr>
        </p:nvSpPr>
        <p:spPr>
          <a:xfrm>
            <a:off x="819000" y="1649160"/>
            <a:ext cx="3685680" cy="278928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Autofit/>
          </a:bodyPr>
          <a:p>
            <a:pPr indent="0" algn="just">
              <a:lnSpc>
                <a:spcPct val="115000"/>
              </a:lnSpc>
              <a:buNone/>
              <a:tabLst>
                <a:tab algn="l" pos="0"/>
              </a:tabLst>
            </a:pPr>
            <a:r>
              <a:rPr b="1" lang="pt-BR" sz="1000" spc="-1" strike="noStrike">
                <a:solidFill>
                  <a:srgbClr val="000000"/>
                </a:solidFill>
                <a:latin typeface="Comfortaa"/>
                <a:ea typeface="Comfortaa"/>
              </a:rPr>
              <a:t>Estrutura dos Dados</a:t>
            </a:r>
            <a:endParaRPr b="0" lang="pt-BR" sz="1000" spc="-1" strike="noStrike">
              <a:solidFill>
                <a:srgbClr val="000000"/>
              </a:solidFill>
              <a:latin typeface="Arial"/>
            </a:endParaRPr>
          </a:p>
          <a:p>
            <a:pPr marL="457200" indent="-291960" algn="just">
              <a:lnSpc>
                <a:spcPct val="150000"/>
              </a:lnSpc>
              <a:spcBef>
                <a:spcPts val="1199"/>
              </a:spcBef>
              <a:buClr>
                <a:srgbClr val="233a44"/>
              </a:buClr>
              <a:buFont typeface="Comfortaa"/>
              <a:buChar char="●"/>
              <a:tabLst>
                <a:tab algn="l" pos="0"/>
              </a:tabLst>
            </a:pPr>
            <a:r>
              <a:rPr b="1" lang="pt-BR" sz="1000" spc="-1" strike="noStrike">
                <a:solidFill>
                  <a:srgbClr val="000000"/>
                </a:solidFill>
                <a:latin typeface="Comfortaa"/>
                <a:ea typeface="Comfortaa"/>
              </a:rPr>
              <a:t>R</a:t>
            </a:r>
            <a:r>
              <a:rPr b="0" lang="pt-BR" sz="1000" spc="-1" strike="noStrike">
                <a:solidFill>
                  <a:srgbClr val="000000"/>
                </a:solidFill>
                <a:latin typeface="Comfortaa"/>
                <a:ea typeface="Comfortaa"/>
              </a:rPr>
              <a:t>: Muitas funções no pacote FDTH em R aceitam e retornam</a:t>
            </a:r>
            <a:r>
              <a:rPr b="0" lang="pt-BR" sz="1000" spc="-1" strike="noStrike">
                <a:solidFill>
                  <a:srgbClr val="980000"/>
                </a:solidFill>
                <a:latin typeface="Comfortaa"/>
                <a:ea typeface="Comfortaa"/>
              </a:rPr>
              <a:t> data.frames</a:t>
            </a:r>
            <a:r>
              <a:rPr b="0" lang="pt-BR" sz="1000" spc="-1" strike="noStrike">
                <a:solidFill>
                  <a:srgbClr val="000000"/>
                </a:solidFill>
                <a:latin typeface="Comfortaa"/>
                <a:ea typeface="Comfortaa"/>
              </a:rPr>
              <a:t> nativos, que possuem suporte integrado a operações como indexação por nome de coluna.</a:t>
            </a:r>
            <a:endParaRPr b="0" lang="pt-BR" sz="1000" spc="-1" strike="noStrike">
              <a:solidFill>
                <a:srgbClr val="000000"/>
              </a:solidFill>
              <a:latin typeface="Arial"/>
            </a:endParaRPr>
          </a:p>
          <a:p>
            <a:pPr marL="457200" indent="0" algn="just">
              <a:lnSpc>
                <a:spcPct val="150000"/>
              </a:lnSpc>
              <a:spcBef>
                <a:spcPts val="1199"/>
              </a:spcBef>
              <a:buNone/>
              <a:tabLst>
                <a:tab algn="l" pos="0"/>
              </a:tabLst>
            </a:pPr>
            <a:endParaRPr b="0" lang="pt-BR" sz="1000" spc="-1" strike="noStrike">
              <a:solidFill>
                <a:srgbClr val="000000"/>
              </a:solidFill>
              <a:latin typeface="Arial"/>
            </a:endParaRPr>
          </a:p>
          <a:p>
            <a:pPr marL="457200" indent="-291960" algn="just">
              <a:lnSpc>
                <a:spcPct val="150000"/>
              </a:lnSpc>
              <a:spcBef>
                <a:spcPts val="1199"/>
              </a:spcBef>
              <a:buClr>
                <a:srgbClr val="233a44"/>
              </a:buClr>
              <a:buFont typeface="Comfortaa"/>
              <a:buChar char="●"/>
              <a:tabLst>
                <a:tab algn="l" pos="0"/>
              </a:tabLst>
            </a:pPr>
            <a:r>
              <a:rPr b="1" lang="pt-BR" sz="1000" spc="-1" strike="noStrike">
                <a:solidFill>
                  <a:srgbClr val="000000"/>
                </a:solidFill>
                <a:latin typeface="Comfortaa"/>
                <a:ea typeface="Comfortaa"/>
              </a:rPr>
              <a:t>Python</a:t>
            </a:r>
            <a:r>
              <a:rPr b="0" lang="pt-BR" sz="1000" spc="-1" strike="noStrike">
                <a:solidFill>
                  <a:srgbClr val="000000"/>
                </a:solidFill>
                <a:latin typeface="Comfortaa"/>
                <a:ea typeface="Comfortaa"/>
              </a:rPr>
              <a:t>: A versão Python utiliza objetos do </a:t>
            </a:r>
            <a:r>
              <a:rPr b="0" lang="pt-BR" sz="1000" spc="-1" strike="noStrike">
                <a:solidFill>
                  <a:srgbClr val="980000"/>
                </a:solidFill>
                <a:latin typeface="Comfortaa"/>
                <a:ea typeface="Comfortaa"/>
              </a:rPr>
              <a:t>pandas</a:t>
            </a:r>
            <a:r>
              <a:rPr b="0" lang="pt-BR" sz="1000" spc="-1" strike="noStrike">
                <a:solidFill>
                  <a:srgbClr val="000000"/>
                </a:solidFill>
                <a:latin typeface="Comfortaa"/>
                <a:ea typeface="Comfortaa"/>
              </a:rPr>
              <a:t>, como </a:t>
            </a:r>
            <a:r>
              <a:rPr b="0" lang="pt-BR" sz="1000" spc="-1" strike="noStrike">
                <a:solidFill>
                  <a:srgbClr val="980000"/>
                </a:solidFill>
                <a:latin typeface="Comfortaa"/>
                <a:ea typeface="Comfortaa"/>
              </a:rPr>
              <a:t>DataFrame,</a:t>
            </a:r>
            <a:r>
              <a:rPr b="0" lang="pt-BR" sz="1000" spc="-1" strike="noStrike">
                <a:solidFill>
                  <a:srgbClr val="000000"/>
                </a:solidFill>
                <a:latin typeface="Comfortaa"/>
                <a:ea typeface="Comfortaa"/>
              </a:rPr>
              <a:t> que são equivalentes ao </a:t>
            </a:r>
            <a:r>
              <a:rPr b="0" lang="pt-BR" sz="1000" spc="-1" strike="noStrike">
                <a:solidFill>
                  <a:srgbClr val="980000"/>
                </a:solidFill>
                <a:latin typeface="Comfortaa"/>
                <a:ea typeface="Comfortaa"/>
              </a:rPr>
              <a:t>data.frame</a:t>
            </a:r>
            <a:r>
              <a:rPr b="0" lang="pt-BR" sz="1000" spc="-1" strike="noStrike">
                <a:solidFill>
                  <a:srgbClr val="000000"/>
                </a:solidFill>
                <a:latin typeface="Comfortaa"/>
                <a:ea typeface="Comfortaa"/>
              </a:rPr>
              <a:t> de R. Contudo, essas estruturas precisam ser importadas explicitamente e configuradas.</a:t>
            </a:r>
            <a:endParaRPr b="0" lang="pt-BR" sz="1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27" name="Google Shape;207;p25" descr=""/>
          <p:cNvPicPr/>
          <p:nvPr/>
        </p:nvPicPr>
        <p:blipFill>
          <a:blip r:embed="rId1"/>
          <a:stretch/>
        </p:blipFill>
        <p:spPr>
          <a:xfrm>
            <a:off x="4657680" y="1952640"/>
            <a:ext cx="3733560" cy="25999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PlaceHolder 1"/>
          <p:cNvSpPr>
            <a:spLocks noGrp="1"/>
          </p:cNvSpPr>
          <p:nvPr>
            <p:ph type="title"/>
          </p:nvPr>
        </p:nvSpPr>
        <p:spPr>
          <a:xfrm>
            <a:off x="819000" y="845640"/>
            <a:ext cx="7505280" cy="95436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3000" spc="-1" strike="noStrike">
                <a:solidFill>
                  <a:schemeClr val="lt1"/>
                </a:solidFill>
                <a:latin typeface="Nunito"/>
                <a:ea typeface="Nunito"/>
              </a:rPr>
              <a:t>Diferenças entre R e Python</a:t>
            </a:r>
            <a:endParaRPr b="0" lang="pt-BR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9" name="PlaceHolder 2"/>
          <p:cNvSpPr>
            <a:spLocks noGrp="1"/>
          </p:cNvSpPr>
          <p:nvPr>
            <p:ph/>
          </p:nvPr>
        </p:nvSpPr>
        <p:spPr>
          <a:xfrm>
            <a:off x="819000" y="1990800"/>
            <a:ext cx="3685680" cy="244764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/>
          </a:bodyPr>
          <a:p>
            <a:pPr indent="0" algn="just">
              <a:lnSpc>
                <a:spcPct val="115000"/>
              </a:lnSpc>
              <a:spcBef>
                <a:spcPts val="1400"/>
              </a:spcBef>
              <a:buNone/>
              <a:tabLst>
                <a:tab algn="l" pos="0"/>
              </a:tabLst>
            </a:pPr>
            <a:r>
              <a:rPr b="1" lang="pt-BR" sz="1100" spc="-1" strike="noStrike">
                <a:solidFill>
                  <a:srgbClr val="000000"/>
                </a:solidFill>
                <a:latin typeface="Comfortaa"/>
                <a:ea typeface="Comfortaa"/>
              </a:rPr>
              <a:t>Bibliotecas e Dependências</a:t>
            </a:r>
            <a:endParaRPr b="0" lang="pt-BR" sz="1100" spc="-1" strike="noStrike">
              <a:solidFill>
                <a:srgbClr val="000000"/>
              </a:solidFill>
              <a:latin typeface="Arial"/>
            </a:endParaRPr>
          </a:p>
          <a:p>
            <a:pPr marL="457200" indent="-298440" algn="just">
              <a:lnSpc>
                <a:spcPct val="115000"/>
              </a:lnSpc>
              <a:spcBef>
                <a:spcPts val="1199"/>
              </a:spcBef>
              <a:buClr>
                <a:srgbClr val="000000"/>
              </a:buClr>
              <a:buFont typeface="Arial"/>
              <a:buChar char="●"/>
              <a:tabLst>
                <a:tab algn="l" pos="0"/>
              </a:tabLst>
            </a:pPr>
            <a:r>
              <a:rPr b="1" lang="pt-BR" sz="1100" spc="-1" strike="noStrike">
                <a:solidFill>
                  <a:srgbClr val="000000"/>
                </a:solidFill>
                <a:latin typeface="Comfortaa"/>
                <a:ea typeface="Comfortaa"/>
              </a:rPr>
              <a:t>R</a:t>
            </a:r>
            <a:r>
              <a:rPr b="0" lang="pt-BR" sz="1100" spc="-1" strike="noStrike">
                <a:solidFill>
                  <a:srgbClr val="000000"/>
                </a:solidFill>
                <a:latin typeface="Comfortaa"/>
                <a:ea typeface="Comfortaa"/>
              </a:rPr>
              <a:t>: As funções FDTH geralmente dependem apenas das bibliotecas padrão do R.</a:t>
            </a:r>
            <a:endParaRPr b="0" lang="pt-BR" sz="1100" spc="-1" strike="noStrike">
              <a:solidFill>
                <a:srgbClr val="000000"/>
              </a:solidFill>
              <a:latin typeface="Arial"/>
            </a:endParaRPr>
          </a:p>
          <a:p>
            <a:pPr marL="457200" indent="0" algn="just">
              <a:lnSpc>
                <a:spcPct val="115000"/>
              </a:lnSpc>
              <a:spcBef>
                <a:spcPts val="1199"/>
              </a:spcBef>
              <a:buNone/>
              <a:tabLst>
                <a:tab algn="l" pos="0"/>
              </a:tabLst>
            </a:pPr>
            <a:endParaRPr b="0" lang="pt-BR" sz="1100" spc="-1" strike="noStrike">
              <a:solidFill>
                <a:srgbClr val="000000"/>
              </a:solidFill>
              <a:latin typeface="Arial"/>
            </a:endParaRPr>
          </a:p>
          <a:p>
            <a:pPr marL="457200" indent="-298440" algn="just">
              <a:lnSpc>
                <a:spcPct val="115000"/>
              </a:lnSpc>
              <a:spcBef>
                <a:spcPts val="1199"/>
              </a:spcBef>
              <a:buClr>
                <a:srgbClr val="000000"/>
              </a:buClr>
              <a:buFont typeface="Arial"/>
              <a:buChar char="●"/>
              <a:tabLst>
                <a:tab algn="l" pos="0"/>
              </a:tabLst>
            </a:pPr>
            <a:r>
              <a:rPr b="1" lang="pt-BR" sz="1100" spc="-1" strike="noStrike">
                <a:solidFill>
                  <a:srgbClr val="000000"/>
                </a:solidFill>
                <a:latin typeface="Comfortaa"/>
                <a:ea typeface="Comfortaa"/>
              </a:rPr>
              <a:t>Python</a:t>
            </a:r>
            <a:r>
              <a:rPr b="0" lang="pt-BR" sz="1100" spc="-1" strike="noStrike">
                <a:solidFill>
                  <a:srgbClr val="000000"/>
                </a:solidFill>
                <a:latin typeface="Comfortaa"/>
                <a:ea typeface="Comfortaa"/>
              </a:rPr>
              <a:t>: Exige bibliotecas como </a:t>
            </a:r>
            <a:r>
              <a:rPr b="0" lang="pt-BR" sz="1100" spc="-1" strike="noStrike">
                <a:solidFill>
                  <a:srgbClr val="980000"/>
                </a:solidFill>
                <a:latin typeface="Comfortaa"/>
                <a:ea typeface="Comfortaa"/>
              </a:rPr>
              <a:t>pandas</a:t>
            </a:r>
            <a:r>
              <a:rPr b="0" lang="pt-BR" sz="1100" spc="-1" strike="noStrike">
                <a:solidFill>
                  <a:srgbClr val="000000"/>
                </a:solidFill>
                <a:latin typeface="Comfortaa"/>
                <a:ea typeface="Comfortaa"/>
              </a:rPr>
              <a:t> e </a:t>
            </a:r>
            <a:r>
              <a:rPr b="0" lang="pt-BR" sz="1100" spc="-1" strike="noStrike">
                <a:solidFill>
                  <a:srgbClr val="980000"/>
                </a:solidFill>
                <a:latin typeface="Comfortaa"/>
                <a:ea typeface="Comfortaa"/>
              </a:rPr>
              <a:t>numpy </a:t>
            </a:r>
            <a:r>
              <a:rPr b="0" lang="pt-BR" sz="1100" spc="-1" strike="noStrike">
                <a:solidFill>
                  <a:srgbClr val="000000"/>
                </a:solidFill>
                <a:latin typeface="Comfortaa"/>
                <a:ea typeface="Comfortaa"/>
              </a:rPr>
              <a:t>para replicar a funcionalidade do FDTH.</a:t>
            </a:r>
            <a:endParaRPr b="0" lang="pt-BR" sz="1100" spc="-1" strike="noStrike">
              <a:solidFill>
                <a:srgbClr val="000000"/>
              </a:solidFill>
              <a:latin typeface="Arial"/>
            </a:endParaRPr>
          </a:p>
          <a:p>
            <a:pPr marL="457200" indent="0" algn="just">
              <a:lnSpc>
                <a:spcPct val="150000"/>
              </a:lnSpc>
              <a:spcBef>
                <a:spcPts val="1199"/>
              </a:spcBef>
              <a:spcAft>
                <a:spcPts val="1199"/>
              </a:spcAft>
              <a:buNone/>
              <a:tabLst>
                <a:tab algn="l" pos="0"/>
              </a:tabLst>
            </a:pPr>
            <a:endParaRPr b="0" lang="pt-BR" sz="1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0" name="PlaceHolder 3"/>
          <p:cNvSpPr>
            <a:spLocks noGrp="1"/>
          </p:cNvSpPr>
          <p:nvPr>
            <p:ph/>
          </p:nvPr>
        </p:nvSpPr>
        <p:spPr>
          <a:xfrm>
            <a:off x="5015520" y="2485440"/>
            <a:ext cx="3685680" cy="151920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/>
          </a:bodyPr>
          <a:p>
            <a:pPr indent="0" algn="just">
              <a:lnSpc>
                <a:spcPct val="150000"/>
              </a:lnSpc>
              <a:spcAft>
                <a:spcPts val="1199"/>
              </a:spcAft>
              <a:buNone/>
              <a:tabLst>
                <a:tab algn="l" pos="0"/>
              </a:tabLst>
            </a:pPr>
            <a:r>
              <a:rPr b="1" lang="pt-BR" sz="1200" spc="-1" strike="noStrike">
                <a:solidFill>
                  <a:srgbClr val="000000"/>
                </a:solidFill>
                <a:latin typeface="Comfortaa"/>
                <a:ea typeface="Comfortaa"/>
              </a:rPr>
              <a:t>Observação: </a:t>
            </a:r>
            <a:r>
              <a:rPr b="0" lang="pt-BR" sz="1200" spc="-1" strike="noStrike">
                <a:solidFill>
                  <a:srgbClr val="000000"/>
                </a:solidFill>
                <a:latin typeface="Comfortaa"/>
                <a:ea typeface="Comfortaa"/>
              </a:rPr>
              <a:t>Pacote FDTH versão Python precisa adaptar certas funcionalidades (estruturas de dados, manipulação de categorias) que são automáticas no R.</a:t>
            </a:r>
            <a:endParaRPr b="0" lang="pt-BR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1" name="Google Shape;219;p27"/>
          <p:cNvGraphicFramePr/>
          <p:nvPr/>
        </p:nvGraphicFramePr>
        <p:xfrm>
          <a:off x="702360" y="505440"/>
          <a:ext cx="7738920" cy="3974760"/>
        </p:xfrm>
        <a:graphic>
          <a:graphicData uri="http://schemas.openxmlformats.org/drawingml/2006/table">
            <a:tbl>
              <a:tblPr/>
              <a:tblGrid>
                <a:gridCol w="1143720"/>
                <a:gridCol w="4015440"/>
                <a:gridCol w="2579760"/>
              </a:tblGrid>
              <a:tr h="278640">
                <a:tc>
                  <a:txBody>
                    <a:bodyPr lIns="91080" rIns="91080" tIns="91080" bIns="91080" anchor="t">
                      <a:noAutofit/>
                    </a:bodyPr>
                    <a:p>
                      <a:pPr algn="just">
                        <a:lnSpc>
                          <a:spcPct val="115000"/>
                        </a:lnSpc>
                        <a:tabLst>
                          <a:tab algn="l" pos="0"/>
                        </a:tabLst>
                      </a:pPr>
                      <a:r>
                        <a:rPr b="1" lang="pt-BR" sz="900" spc="-1" strike="noStrike">
                          <a:solidFill>
                            <a:srgbClr val="000000"/>
                          </a:solidFill>
                          <a:latin typeface="Comfortaa"/>
                          <a:ea typeface="Comfortaa"/>
                        </a:rPr>
                        <a:t>Aspecto</a:t>
                      </a:r>
                      <a:endParaRPr b="0" lang="pt-BR" sz="900" spc="-1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t" marL="91080" marR="91080">
                    <a:lnL w="9360">
                      <a:solidFill>
                        <a:srgbClr val="9e9e9e"/>
                      </a:solidFill>
                      <a:prstDash val="solid"/>
                    </a:lnL>
                    <a:lnR w="9360">
                      <a:solidFill>
                        <a:srgbClr val="9e9e9e"/>
                      </a:solidFill>
                      <a:prstDash val="solid"/>
                    </a:lnR>
                    <a:lnT w="9360">
                      <a:solidFill>
                        <a:srgbClr val="9e9e9e"/>
                      </a:solidFill>
                      <a:prstDash val="solid"/>
                    </a:lnT>
                    <a:lnB w="9360">
                      <a:solidFill>
                        <a:srgbClr val="9e9e9e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91080" rIns="91080" tIns="91080" bIns="91080" anchor="t">
                      <a:noAutofit/>
                    </a:bodyPr>
                    <a:p>
                      <a:pPr algn="just">
                        <a:lnSpc>
                          <a:spcPct val="115000"/>
                        </a:lnSpc>
                        <a:tabLst>
                          <a:tab algn="l" pos="0"/>
                        </a:tabLst>
                      </a:pPr>
                      <a:r>
                        <a:rPr b="1" lang="pt-BR" sz="900" spc="-1" strike="noStrike">
                          <a:solidFill>
                            <a:srgbClr val="000000"/>
                          </a:solidFill>
                          <a:latin typeface="Comfortaa"/>
                          <a:ea typeface="Comfortaa"/>
                        </a:rPr>
                        <a:t>R</a:t>
                      </a:r>
                      <a:endParaRPr b="0" lang="pt-BR" sz="900" spc="-1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t" marL="91080" marR="91080">
                    <a:lnL w="9360">
                      <a:solidFill>
                        <a:srgbClr val="9e9e9e"/>
                      </a:solidFill>
                      <a:prstDash val="solid"/>
                    </a:lnL>
                    <a:lnR w="9360">
                      <a:solidFill>
                        <a:srgbClr val="9e9e9e"/>
                      </a:solidFill>
                      <a:prstDash val="solid"/>
                    </a:lnR>
                    <a:lnT w="9360">
                      <a:solidFill>
                        <a:srgbClr val="9e9e9e"/>
                      </a:solidFill>
                      <a:prstDash val="solid"/>
                    </a:lnT>
                    <a:lnB w="9360">
                      <a:solidFill>
                        <a:srgbClr val="9e9e9e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91080" rIns="91080" tIns="91080" bIns="91080" anchor="t">
                      <a:noAutofit/>
                    </a:bodyPr>
                    <a:p>
                      <a:pPr algn="just">
                        <a:lnSpc>
                          <a:spcPct val="115000"/>
                        </a:lnSpc>
                        <a:tabLst>
                          <a:tab algn="l" pos="0"/>
                        </a:tabLst>
                      </a:pPr>
                      <a:r>
                        <a:rPr b="1" lang="pt-BR" sz="900" spc="-1" strike="noStrike">
                          <a:solidFill>
                            <a:srgbClr val="000000"/>
                          </a:solidFill>
                          <a:latin typeface="Comfortaa"/>
                          <a:ea typeface="Comfortaa"/>
                        </a:rPr>
                        <a:t>Python</a:t>
                      </a:r>
                      <a:endParaRPr b="0" lang="pt-BR" sz="900" spc="-1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t" marL="91080" marR="91080">
                    <a:lnL w="9360">
                      <a:solidFill>
                        <a:srgbClr val="9e9e9e"/>
                      </a:solidFill>
                      <a:prstDash val="solid"/>
                    </a:lnL>
                    <a:lnR w="9360">
                      <a:solidFill>
                        <a:srgbClr val="9e9e9e"/>
                      </a:solidFill>
                      <a:prstDash val="solid"/>
                    </a:lnR>
                    <a:lnT w="9360">
                      <a:solidFill>
                        <a:srgbClr val="9e9e9e"/>
                      </a:solidFill>
                      <a:prstDash val="solid"/>
                    </a:lnT>
                    <a:lnB w="9360">
                      <a:solidFill>
                        <a:srgbClr val="9e9e9e"/>
                      </a:solidFill>
                      <a:prstDash val="solid"/>
                    </a:lnB>
                    <a:noFill/>
                  </a:tcPr>
                </a:tc>
              </a:tr>
              <a:tr h="528120">
                <a:tc>
                  <a:txBody>
                    <a:bodyPr lIns="91080" rIns="91080" tIns="91080" bIns="91080" anchor="t">
                      <a:noAutofit/>
                    </a:bodyPr>
                    <a:p>
                      <a:pPr algn="just">
                        <a:lnSpc>
                          <a:spcPct val="115000"/>
                        </a:lnSpc>
                        <a:tabLst>
                          <a:tab algn="l" pos="0"/>
                        </a:tabLst>
                      </a:pPr>
                      <a:r>
                        <a:rPr b="1" lang="pt-BR" sz="900" spc="-1" strike="noStrike">
                          <a:solidFill>
                            <a:srgbClr val="000000"/>
                          </a:solidFill>
                          <a:latin typeface="Comfortaa"/>
                          <a:ea typeface="Comfortaa"/>
                        </a:rPr>
                        <a:t>Vetores</a:t>
                      </a:r>
                      <a:endParaRPr b="0" lang="pt-BR" sz="900" spc="-1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t" marL="91080" marR="91080">
                    <a:lnL w="9360">
                      <a:solidFill>
                        <a:srgbClr val="9e9e9e"/>
                      </a:solidFill>
                      <a:prstDash val="solid"/>
                    </a:lnL>
                    <a:lnR w="9360">
                      <a:solidFill>
                        <a:srgbClr val="9e9e9e"/>
                      </a:solidFill>
                      <a:prstDash val="solid"/>
                    </a:lnR>
                    <a:lnT w="9360">
                      <a:solidFill>
                        <a:srgbClr val="9e9e9e"/>
                      </a:solidFill>
                      <a:prstDash val="solid"/>
                    </a:lnT>
                    <a:lnB w="9360">
                      <a:solidFill>
                        <a:srgbClr val="9e9e9e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91080" rIns="91080" tIns="91080" bIns="91080" anchor="t">
                      <a:noAutofit/>
                    </a:bodyPr>
                    <a:p>
                      <a:pPr algn="just">
                        <a:lnSpc>
                          <a:spcPct val="115000"/>
                        </a:lnSpc>
                        <a:tabLst>
                          <a:tab algn="l" pos="0"/>
                        </a:tabLst>
                      </a:pPr>
                      <a:r>
                        <a:rPr b="0" lang="pt-BR" sz="900" spc="-1" strike="noStrike">
                          <a:solidFill>
                            <a:srgbClr val="000000"/>
                          </a:solidFill>
                          <a:latin typeface="Comfortaa"/>
                          <a:ea typeface="Comfortaa"/>
                        </a:rPr>
                        <a:t>Estrutura básica de dados, homogênea (todos os elementos devem ter o mesmo tipo).</a:t>
                      </a:r>
                      <a:endParaRPr b="0" lang="pt-BR" sz="900" spc="-1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t" marL="91080" marR="91080">
                    <a:lnL w="9360">
                      <a:solidFill>
                        <a:srgbClr val="9e9e9e"/>
                      </a:solidFill>
                      <a:prstDash val="solid"/>
                    </a:lnL>
                    <a:lnR w="9360">
                      <a:solidFill>
                        <a:srgbClr val="9e9e9e"/>
                      </a:solidFill>
                      <a:prstDash val="solid"/>
                    </a:lnR>
                    <a:lnT w="9360">
                      <a:solidFill>
                        <a:srgbClr val="9e9e9e"/>
                      </a:solidFill>
                      <a:prstDash val="solid"/>
                    </a:lnT>
                    <a:lnB w="9360">
                      <a:solidFill>
                        <a:srgbClr val="9e9e9e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91080" rIns="91080" tIns="91080" bIns="91080" anchor="t">
                      <a:noAutofit/>
                    </a:bodyPr>
                    <a:p>
                      <a:pPr algn="just">
                        <a:lnSpc>
                          <a:spcPct val="115000"/>
                        </a:lnSpc>
                        <a:tabLst>
                          <a:tab algn="l" pos="0"/>
                        </a:tabLst>
                      </a:pPr>
                      <a:r>
                        <a:rPr b="0" lang="pt-BR" sz="900" spc="-1" strike="noStrike">
                          <a:solidFill>
                            <a:srgbClr val="000000"/>
                          </a:solidFill>
                          <a:latin typeface="Comfortaa"/>
                          <a:ea typeface="Comfortaa"/>
                        </a:rPr>
                        <a:t>Não há uma estrutura nativa equivalente; listas ou arrays do NumPy são usados.</a:t>
                      </a:r>
                      <a:endParaRPr b="0" lang="pt-BR" sz="900" spc="-1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t" marL="91080" marR="91080">
                    <a:lnL w="9360">
                      <a:solidFill>
                        <a:srgbClr val="9e9e9e"/>
                      </a:solidFill>
                      <a:prstDash val="solid"/>
                    </a:lnL>
                    <a:lnR w="9360">
                      <a:solidFill>
                        <a:srgbClr val="9e9e9e"/>
                      </a:solidFill>
                      <a:prstDash val="solid"/>
                    </a:lnR>
                    <a:lnT w="9360">
                      <a:solidFill>
                        <a:srgbClr val="9e9e9e"/>
                      </a:solidFill>
                      <a:prstDash val="solid"/>
                    </a:lnT>
                    <a:lnB w="9360">
                      <a:solidFill>
                        <a:srgbClr val="9e9e9e"/>
                      </a:solidFill>
                      <a:prstDash val="solid"/>
                    </a:lnB>
                    <a:noFill/>
                  </a:tcPr>
                </a:tc>
              </a:tr>
              <a:tr h="558720">
                <a:tc>
                  <a:txBody>
                    <a:bodyPr lIns="91080" rIns="91080" tIns="91080" bIns="91080" anchor="t">
                      <a:noAutofit/>
                    </a:bodyPr>
                    <a:p>
                      <a:pPr algn="just">
                        <a:lnSpc>
                          <a:spcPct val="115000"/>
                        </a:lnSpc>
                        <a:tabLst>
                          <a:tab algn="l" pos="0"/>
                        </a:tabLst>
                      </a:pPr>
                      <a:r>
                        <a:rPr b="1" lang="pt-BR" sz="900" spc="-1" strike="noStrike">
                          <a:solidFill>
                            <a:srgbClr val="000000"/>
                          </a:solidFill>
                          <a:latin typeface="Comfortaa"/>
                          <a:ea typeface="Comfortaa"/>
                        </a:rPr>
                        <a:t>Matrizes</a:t>
                      </a:r>
                      <a:endParaRPr b="0" lang="pt-BR" sz="900" spc="-1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t" marL="91080" marR="91080">
                    <a:lnL w="9360">
                      <a:solidFill>
                        <a:srgbClr val="9e9e9e"/>
                      </a:solidFill>
                      <a:prstDash val="solid"/>
                    </a:lnL>
                    <a:lnR w="9360">
                      <a:solidFill>
                        <a:srgbClr val="9e9e9e"/>
                      </a:solidFill>
                      <a:prstDash val="solid"/>
                    </a:lnR>
                    <a:lnT w="9360">
                      <a:solidFill>
                        <a:srgbClr val="9e9e9e"/>
                      </a:solidFill>
                      <a:prstDash val="solid"/>
                    </a:lnT>
                    <a:lnB w="9360">
                      <a:solidFill>
                        <a:srgbClr val="9e9e9e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91080" rIns="91080" tIns="91080" bIns="91080" anchor="t">
                      <a:noAutofit/>
                    </a:bodyPr>
                    <a:p>
                      <a:pPr algn="just">
                        <a:lnSpc>
                          <a:spcPct val="115000"/>
                        </a:lnSpc>
                        <a:tabLst>
                          <a:tab algn="l" pos="0"/>
                        </a:tabLst>
                      </a:pPr>
                      <a:r>
                        <a:rPr b="0" lang="pt-BR" sz="900" spc="-1" strike="noStrike">
                          <a:solidFill>
                            <a:srgbClr val="000000"/>
                          </a:solidFill>
                          <a:latin typeface="Comfortaa"/>
                          <a:ea typeface="Comfortaa"/>
                        </a:rPr>
                        <a:t>Estruturas tabulares bidimensionais criadas com matrix()</a:t>
                      </a:r>
                      <a:endParaRPr b="0" lang="pt-BR" sz="900" spc="-1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t" marL="91080" marR="91080">
                    <a:lnL w="9360">
                      <a:solidFill>
                        <a:srgbClr val="9e9e9e"/>
                      </a:solidFill>
                      <a:prstDash val="solid"/>
                    </a:lnL>
                    <a:lnR w="9360">
                      <a:solidFill>
                        <a:srgbClr val="9e9e9e"/>
                      </a:solidFill>
                      <a:prstDash val="solid"/>
                    </a:lnR>
                    <a:lnT w="9360">
                      <a:solidFill>
                        <a:srgbClr val="9e9e9e"/>
                      </a:solidFill>
                      <a:prstDash val="solid"/>
                    </a:lnT>
                    <a:lnB w="9360">
                      <a:solidFill>
                        <a:srgbClr val="9e9e9e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91080" rIns="91080" tIns="91080" bIns="91080" anchor="t">
                      <a:noAutofit/>
                    </a:bodyPr>
                    <a:p>
                      <a:pPr algn="just">
                        <a:lnSpc>
                          <a:spcPct val="115000"/>
                        </a:lnSpc>
                        <a:tabLst>
                          <a:tab algn="l" pos="0"/>
                        </a:tabLst>
                      </a:pPr>
                      <a:r>
                        <a:rPr b="0" lang="pt-BR" sz="900" spc="-1" strike="noStrike">
                          <a:solidFill>
                            <a:srgbClr val="000000"/>
                          </a:solidFill>
                          <a:latin typeface="Comfortaa"/>
                          <a:ea typeface="Comfortaa"/>
                        </a:rPr>
                        <a:t>Usam arrays bidimensionais do NumPy, amplamente usados em operações numéricas.</a:t>
                      </a:r>
                      <a:endParaRPr b="0" lang="pt-BR" sz="900" spc="-1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t" marL="91080" marR="91080">
                    <a:lnL w="9360">
                      <a:solidFill>
                        <a:srgbClr val="9e9e9e"/>
                      </a:solidFill>
                      <a:prstDash val="solid"/>
                    </a:lnL>
                    <a:lnR w="9360">
                      <a:solidFill>
                        <a:srgbClr val="9e9e9e"/>
                      </a:solidFill>
                      <a:prstDash val="solid"/>
                    </a:lnR>
                    <a:lnT w="9360">
                      <a:solidFill>
                        <a:srgbClr val="9e9e9e"/>
                      </a:solidFill>
                      <a:prstDash val="solid"/>
                    </a:lnT>
                    <a:lnB w="9360">
                      <a:solidFill>
                        <a:srgbClr val="9e9e9e"/>
                      </a:solidFill>
                      <a:prstDash val="solid"/>
                    </a:lnB>
                    <a:noFill/>
                  </a:tcPr>
                </a:tc>
              </a:tr>
              <a:tr h="965880">
                <a:tc>
                  <a:txBody>
                    <a:bodyPr lIns="91080" rIns="91080" tIns="91080" bIns="91080" anchor="t">
                      <a:noAutofit/>
                    </a:bodyPr>
                    <a:p>
                      <a:pPr algn="just">
                        <a:lnSpc>
                          <a:spcPct val="115000"/>
                        </a:lnSpc>
                        <a:tabLst>
                          <a:tab algn="l" pos="0"/>
                        </a:tabLst>
                      </a:pPr>
                      <a:r>
                        <a:rPr b="1" lang="pt-BR" sz="900" spc="-1" strike="noStrike">
                          <a:solidFill>
                            <a:srgbClr val="000000"/>
                          </a:solidFill>
                          <a:latin typeface="Comfortaa"/>
                          <a:ea typeface="Comfortaa"/>
                        </a:rPr>
                        <a:t>Data Frames</a:t>
                      </a:r>
                      <a:endParaRPr b="0" lang="pt-BR" sz="900" spc="-1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t" marL="91080" marR="91080">
                    <a:lnL w="9360">
                      <a:solidFill>
                        <a:srgbClr val="9e9e9e"/>
                      </a:solidFill>
                      <a:prstDash val="solid"/>
                    </a:lnL>
                    <a:lnR w="9360">
                      <a:solidFill>
                        <a:srgbClr val="9e9e9e"/>
                      </a:solidFill>
                      <a:prstDash val="solid"/>
                    </a:lnR>
                    <a:lnT w="9360">
                      <a:solidFill>
                        <a:srgbClr val="9e9e9e"/>
                      </a:solidFill>
                      <a:prstDash val="solid"/>
                    </a:lnT>
                    <a:lnB w="9360">
                      <a:solidFill>
                        <a:srgbClr val="9e9e9e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91080" rIns="91080" tIns="91080" bIns="91080" anchor="t">
                      <a:noAutofit/>
                    </a:bodyPr>
                    <a:p>
                      <a:pPr algn="just">
                        <a:lnSpc>
                          <a:spcPct val="115000"/>
                        </a:lnSpc>
                        <a:tabLst>
                          <a:tab algn="l" pos="0"/>
                        </a:tabLst>
                      </a:pPr>
                      <a:r>
                        <a:rPr b="0" lang="pt-BR" sz="900" spc="-1" strike="noStrike">
                          <a:solidFill>
                            <a:srgbClr val="000000"/>
                          </a:solidFill>
                          <a:latin typeface="Comfortaa"/>
                          <a:ea typeface="Comfortaa"/>
                        </a:rPr>
                        <a:t>Estruturas bidimensionais com suporte nativo (data.frame).</a:t>
                      </a:r>
                      <a:endParaRPr b="0" lang="pt-BR" sz="900" spc="-1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tabLst>
                          <a:tab algn="l" pos="0"/>
                        </a:tabLst>
                      </a:pPr>
                      <a:r>
                        <a:rPr b="0" lang="pt-BR" sz="900" spc="-1" strike="noStrike">
                          <a:solidFill>
                            <a:srgbClr val="000000"/>
                          </a:solidFill>
                          <a:latin typeface="Comfortaa"/>
                          <a:ea typeface="Comfortaa"/>
                        </a:rPr>
                        <a:t>As colunas podem ter tipos de dados diferentes (numérico, categórico, caractere, etc.).</a:t>
                      </a:r>
                      <a:endParaRPr b="0" lang="pt-BR" sz="900" spc="-1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tabLst>
                          <a:tab algn="l" pos="0"/>
                        </a:tabLst>
                      </a:pPr>
                      <a:r>
                        <a:rPr b="0" lang="pt-BR" sz="900" spc="-1" strike="noStrike">
                          <a:solidFill>
                            <a:srgbClr val="000000"/>
                          </a:solidFill>
                          <a:latin typeface="Comfortaa"/>
                          <a:ea typeface="Comfortaa"/>
                        </a:rPr>
                        <a:t>Porém, dentro de uma coluna, todos os valores devem ser do mesmo tipo.</a:t>
                      </a:r>
                      <a:endParaRPr b="0" lang="pt-BR" sz="900" spc="-1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tabLst>
                          <a:tab algn="l" pos="0"/>
                        </a:tabLst>
                      </a:pPr>
                      <a:endParaRPr b="0" lang="pt-BR" sz="900" spc="-1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t" marL="91080" marR="91080">
                    <a:lnL w="9360">
                      <a:solidFill>
                        <a:srgbClr val="9e9e9e"/>
                      </a:solidFill>
                      <a:prstDash val="solid"/>
                    </a:lnL>
                    <a:lnR w="9360">
                      <a:solidFill>
                        <a:srgbClr val="9e9e9e"/>
                      </a:solidFill>
                      <a:prstDash val="solid"/>
                    </a:lnR>
                    <a:lnT w="9360">
                      <a:solidFill>
                        <a:srgbClr val="9e9e9e"/>
                      </a:solidFill>
                      <a:prstDash val="solid"/>
                    </a:lnT>
                    <a:lnB w="9360">
                      <a:solidFill>
                        <a:srgbClr val="9e9e9e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91080" rIns="91080" tIns="91080" bIns="91080" anchor="t">
                      <a:noAutofit/>
                    </a:bodyPr>
                    <a:p>
                      <a:pPr algn="just">
                        <a:lnSpc>
                          <a:spcPct val="115000"/>
                        </a:lnSpc>
                        <a:tabLst>
                          <a:tab algn="l" pos="0"/>
                        </a:tabLst>
                      </a:pPr>
                      <a:r>
                        <a:rPr b="0" lang="pt-BR" sz="900" spc="-1" strike="noStrike">
                          <a:solidFill>
                            <a:srgbClr val="000000"/>
                          </a:solidFill>
                          <a:latin typeface="Comfortaa"/>
                          <a:ea typeface="Comfortaa"/>
                        </a:rPr>
                        <a:t>Representados por pandas.DataFrame, poderoso para manipulação</a:t>
                      </a:r>
                      <a:endParaRPr b="0" lang="pt-BR" sz="900" spc="-1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t" marL="91080" marR="91080">
                    <a:lnL w="9360">
                      <a:solidFill>
                        <a:srgbClr val="9e9e9e"/>
                      </a:solidFill>
                      <a:prstDash val="solid"/>
                    </a:lnL>
                    <a:lnR w="9360">
                      <a:solidFill>
                        <a:srgbClr val="9e9e9e"/>
                      </a:solidFill>
                      <a:prstDash val="solid"/>
                    </a:lnR>
                    <a:lnT w="9360">
                      <a:solidFill>
                        <a:srgbClr val="9e9e9e"/>
                      </a:solidFill>
                      <a:prstDash val="solid"/>
                    </a:lnT>
                    <a:lnB w="9360">
                      <a:solidFill>
                        <a:srgbClr val="9e9e9e"/>
                      </a:solidFill>
                      <a:prstDash val="solid"/>
                    </a:lnB>
                    <a:noFill/>
                  </a:tcPr>
                </a:tc>
              </a:tr>
              <a:tr h="278640">
                <a:tc>
                  <a:txBody>
                    <a:bodyPr lIns="91080" rIns="91080" tIns="91080" bIns="91080" anchor="t">
                      <a:noAutofit/>
                    </a:bodyPr>
                    <a:p>
                      <a:pPr algn="just">
                        <a:lnSpc>
                          <a:spcPct val="115000"/>
                        </a:lnSpc>
                        <a:tabLst>
                          <a:tab algn="l" pos="0"/>
                        </a:tabLst>
                      </a:pPr>
                      <a:r>
                        <a:rPr b="1" lang="pt-BR" sz="900" spc="-1" strike="noStrike">
                          <a:solidFill>
                            <a:srgbClr val="000000"/>
                          </a:solidFill>
                          <a:latin typeface="Comfortaa"/>
                          <a:ea typeface="Comfortaa"/>
                        </a:rPr>
                        <a:t>Indexação</a:t>
                      </a:r>
                      <a:endParaRPr b="0" lang="pt-BR" sz="900" spc="-1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t" marL="91080" marR="91080">
                    <a:lnL w="9360">
                      <a:solidFill>
                        <a:srgbClr val="9e9e9e"/>
                      </a:solidFill>
                      <a:prstDash val="solid"/>
                    </a:lnL>
                    <a:lnR w="9360">
                      <a:solidFill>
                        <a:srgbClr val="9e9e9e"/>
                      </a:solidFill>
                      <a:prstDash val="solid"/>
                    </a:lnR>
                    <a:lnT w="9360">
                      <a:solidFill>
                        <a:srgbClr val="9e9e9e"/>
                      </a:solidFill>
                      <a:prstDash val="solid"/>
                    </a:lnT>
                    <a:lnB w="9360">
                      <a:solidFill>
                        <a:srgbClr val="9e9e9e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91080" rIns="91080" tIns="91080" bIns="91080" anchor="t">
                      <a:noAutofit/>
                    </a:bodyPr>
                    <a:p>
                      <a:pPr algn="just">
                        <a:lnSpc>
                          <a:spcPct val="115000"/>
                        </a:lnSpc>
                        <a:tabLst>
                          <a:tab algn="l" pos="0"/>
                        </a:tabLst>
                      </a:pPr>
                      <a:r>
                        <a:rPr b="0" lang="pt-BR" sz="900" spc="-1" strike="noStrike">
                          <a:solidFill>
                            <a:srgbClr val="000000"/>
                          </a:solidFill>
                          <a:latin typeface="Comfortaa"/>
                          <a:ea typeface="Comfortaa"/>
                        </a:rPr>
                        <a:t>Indexação começa em 1</a:t>
                      </a:r>
                      <a:endParaRPr b="0" lang="pt-BR" sz="900" spc="-1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t" marL="91080" marR="91080">
                    <a:lnL w="9360">
                      <a:solidFill>
                        <a:srgbClr val="9e9e9e"/>
                      </a:solidFill>
                      <a:prstDash val="solid"/>
                    </a:lnL>
                    <a:lnR w="9360">
                      <a:solidFill>
                        <a:srgbClr val="9e9e9e"/>
                      </a:solidFill>
                      <a:prstDash val="solid"/>
                    </a:lnR>
                    <a:lnT w="9360">
                      <a:solidFill>
                        <a:srgbClr val="9e9e9e"/>
                      </a:solidFill>
                      <a:prstDash val="solid"/>
                    </a:lnT>
                    <a:lnB w="9360">
                      <a:solidFill>
                        <a:srgbClr val="9e9e9e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91080" rIns="91080" tIns="91080" bIns="91080" anchor="t">
                      <a:noAutofit/>
                    </a:bodyPr>
                    <a:p>
                      <a:pPr algn="just">
                        <a:lnSpc>
                          <a:spcPct val="115000"/>
                        </a:lnSpc>
                        <a:tabLst>
                          <a:tab algn="l" pos="0"/>
                        </a:tabLst>
                      </a:pPr>
                      <a:r>
                        <a:rPr b="0" lang="pt-BR" sz="900" spc="-1" strike="noStrike">
                          <a:solidFill>
                            <a:srgbClr val="000000"/>
                          </a:solidFill>
                          <a:latin typeface="Comfortaa"/>
                          <a:ea typeface="Comfortaa"/>
                        </a:rPr>
                        <a:t>Indexação começa em 0</a:t>
                      </a:r>
                      <a:endParaRPr b="0" lang="pt-BR" sz="900" spc="-1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t" marL="91080" marR="91080">
                    <a:lnL w="9360">
                      <a:solidFill>
                        <a:srgbClr val="9e9e9e"/>
                      </a:solidFill>
                      <a:prstDash val="solid"/>
                    </a:lnL>
                    <a:lnR w="9360">
                      <a:solidFill>
                        <a:srgbClr val="9e9e9e"/>
                      </a:solidFill>
                      <a:prstDash val="solid"/>
                    </a:lnR>
                    <a:lnT w="9360">
                      <a:solidFill>
                        <a:srgbClr val="9e9e9e"/>
                      </a:solidFill>
                      <a:prstDash val="solid"/>
                    </a:lnT>
                    <a:lnB w="9360">
                      <a:solidFill>
                        <a:srgbClr val="9e9e9e"/>
                      </a:solidFill>
                      <a:prstDash val="solid"/>
                    </a:lnB>
                    <a:noFill/>
                  </a:tcPr>
                </a:tc>
              </a:tr>
              <a:tr h="528120">
                <a:tc>
                  <a:txBody>
                    <a:bodyPr lIns="91080" rIns="91080" tIns="91080" bIns="91080" anchor="t">
                      <a:noAutofit/>
                    </a:bodyPr>
                    <a:p>
                      <a:pPr algn="just">
                        <a:lnSpc>
                          <a:spcPct val="115000"/>
                        </a:lnSpc>
                        <a:tabLst>
                          <a:tab algn="l" pos="0"/>
                        </a:tabLst>
                      </a:pPr>
                      <a:r>
                        <a:rPr b="1" lang="pt-BR" sz="900" spc="-1" strike="noStrike">
                          <a:solidFill>
                            <a:srgbClr val="000000"/>
                          </a:solidFill>
                          <a:latin typeface="Comfortaa"/>
                          <a:ea typeface="Comfortaa"/>
                        </a:rPr>
                        <a:t>Operações com Vetores</a:t>
                      </a:r>
                      <a:endParaRPr b="0" lang="pt-BR" sz="900" spc="-1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t" marL="91080" marR="91080">
                    <a:lnL w="9360">
                      <a:solidFill>
                        <a:srgbClr val="9e9e9e"/>
                      </a:solidFill>
                      <a:prstDash val="solid"/>
                    </a:lnL>
                    <a:lnR w="9360">
                      <a:solidFill>
                        <a:srgbClr val="9e9e9e"/>
                      </a:solidFill>
                      <a:prstDash val="solid"/>
                    </a:lnR>
                    <a:lnT w="9360">
                      <a:solidFill>
                        <a:srgbClr val="9e9e9e"/>
                      </a:solidFill>
                      <a:prstDash val="solid"/>
                    </a:lnT>
                    <a:lnB w="9360">
                      <a:solidFill>
                        <a:srgbClr val="9e9e9e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91080" rIns="91080" tIns="91080" bIns="91080" anchor="t">
                      <a:noAutofit/>
                    </a:bodyPr>
                    <a:p>
                      <a:pPr algn="just">
                        <a:lnSpc>
                          <a:spcPct val="115000"/>
                        </a:lnSpc>
                        <a:tabLst>
                          <a:tab algn="l" pos="0"/>
                        </a:tabLst>
                      </a:pPr>
                      <a:r>
                        <a:rPr b="0" lang="pt-BR" sz="900" spc="-1" strike="noStrike">
                          <a:solidFill>
                            <a:srgbClr val="000000"/>
                          </a:solidFill>
                          <a:latin typeface="Comfortaa"/>
                          <a:ea typeface="Comfortaa"/>
                        </a:rPr>
                        <a:t>Suporta operações vetorizadas nativamente, como soma ou multiplicação direta entre vetores.</a:t>
                      </a:r>
                      <a:endParaRPr b="0" lang="pt-BR" sz="900" spc="-1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t" marL="91080" marR="91080">
                    <a:lnL w="9360">
                      <a:solidFill>
                        <a:srgbClr val="9e9e9e"/>
                      </a:solidFill>
                      <a:prstDash val="solid"/>
                    </a:lnL>
                    <a:lnR w="9360">
                      <a:solidFill>
                        <a:srgbClr val="9e9e9e"/>
                      </a:solidFill>
                      <a:prstDash val="solid"/>
                    </a:lnR>
                    <a:lnT w="9360">
                      <a:solidFill>
                        <a:srgbClr val="9e9e9e"/>
                      </a:solidFill>
                      <a:prstDash val="solid"/>
                    </a:lnT>
                    <a:lnB w="9360">
                      <a:solidFill>
                        <a:srgbClr val="9e9e9e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91080" rIns="91080" tIns="91080" bIns="91080" anchor="t">
                      <a:noAutofit/>
                    </a:bodyPr>
                    <a:p>
                      <a:pPr algn="just">
                        <a:lnSpc>
                          <a:spcPct val="115000"/>
                        </a:lnSpc>
                        <a:tabLst>
                          <a:tab algn="l" pos="0"/>
                        </a:tabLst>
                      </a:pPr>
                      <a:r>
                        <a:rPr b="0" lang="pt-BR" sz="900" spc="-1" strike="noStrike">
                          <a:solidFill>
                            <a:srgbClr val="000000"/>
                          </a:solidFill>
                          <a:latin typeface="Comfortaa"/>
                          <a:ea typeface="Comfortaa"/>
                        </a:rPr>
                        <a:t>Usa NumPy para operações vetorizadas; listas nativas precisam de loops explícitos</a:t>
                      </a:r>
                      <a:endParaRPr b="0" lang="pt-BR" sz="900" spc="-1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t" marL="91080" marR="91080">
                    <a:lnL w="9360">
                      <a:solidFill>
                        <a:srgbClr val="9e9e9e"/>
                      </a:solidFill>
                      <a:prstDash val="solid"/>
                    </a:lnL>
                    <a:lnR w="9360">
                      <a:solidFill>
                        <a:srgbClr val="9e9e9e"/>
                      </a:solidFill>
                      <a:prstDash val="solid"/>
                    </a:lnR>
                    <a:lnT w="9360">
                      <a:solidFill>
                        <a:srgbClr val="9e9e9e"/>
                      </a:solidFill>
                      <a:prstDash val="solid"/>
                    </a:lnT>
                    <a:lnB w="9360">
                      <a:solidFill>
                        <a:srgbClr val="9e9e9e"/>
                      </a:solidFill>
                      <a:prstDash val="solid"/>
                    </a:lnB>
                    <a:noFill/>
                  </a:tcPr>
                </a:tc>
              </a:tr>
              <a:tr h="416160">
                <a:tc>
                  <a:txBody>
                    <a:bodyPr lIns="91080" rIns="91080" tIns="91080" bIns="91080" anchor="t">
                      <a:noAutofit/>
                    </a:bodyPr>
                    <a:p>
                      <a:pPr algn="just">
                        <a:lnSpc>
                          <a:spcPct val="115000"/>
                        </a:lnSpc>
                        <a:tabLst>
                          <a:tab algn="l" pos="0"/>
                        </a:tabLst>
                      </a:pPr>
                      <a:r>
                        <a:rPr b="1" lang="pt-BR" sz="900" spc="-1" strike="noStrike">
                          <a:solidFill>
                            <a:srgbClr val="000000"/>
                          </a:solidFill>
                          <a:latin typeface="Comfortaa"/>
                          <a:ea typeface="Comfortaa"/>
                        </a:rPr>
                        <a:t>Gráficos</a:t>
                      </a:r>
                      <a:endParaRPr b="0" lang="pt-BR" sz="900" spc="-1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t" marL="91080" marR="91080">
                    <a:lnL w="9360">
                      <a:solidFill>
                        <a:srgbClr val="9e9e9e"/>
                      </a:solidFill>
                      <a:prstDash val="solid"/>
                    </a:lnL>
                    <a:lnR w="9360">
                      <a:solidFill>
                        <a:srgbClr val="9e9e9e"/>
                      </a:solidFill>
                      <a:prstDash val="solid"/>
                    </a:lnR>
                    <a:lnT w="9360">
                      <a:solidFill>
                        <a:srgbClr val="9e9e9e"/>
                      </a:solidFill>
                      <a:prstDash val="solid"/>
                    </a:lnT>
                    <a:lnB w="9360">
                      <a:solidFill>
                        <a:srgbClr val="9e9e9e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91080" rIns="91080" tIns="91080" bIns="91080" anchor="t">
                      <a:noAutofit/>
                    </a:bodyPr>
                    <a:p>
                      <a:pPr algn="just">
                        <a:lnSpc>
                          <a:spcPct val="115000"/>
                        </a:lnSpc>
                        <a:tabLst>
                          <a:tab algn="l" pos="0"/>
                        </a:tabLst>
                      </a:pPr>
                      <a:r>
                        <a:rPr b="0" lang="pt-BR" sz="900" spc="-1" strike="noStrike">
                          <a:solidFill>
                            <a:srgbClr val="000000"/>
                          </a:solidFill>
                          <a:latin typeface="Comfortaa"/>
                          <a:ea typeface="Comfortaa"/>
                        </a:rPr>
                        <a:t>Ferramentas nativas como plot() para gráficos avançados.</a:t>
                      </a:r>
                      <a:endParaRPr b="0" lang="pt-BR" sz="900" spc="-1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t" marL="91080" marR="91080">
                    <a:lnL w="9360">
                      <a:solidFill>
                        <a:srgbClr val="9e9e9e"/>
                      </a:solidFill>
                      <a:prstDash val="solid"/>
                    </a:lnL>
                    <a:lnR w="9360">
                      <a:solidFill>
                        <a:srgbClr val="9e9e9e"/>
                      </a:solidFill>
                      <a:prstDash val="solid"/>
                    </a:lnR>
                    <a:lnT w="9360">
                      <a:solidFill>
                        <a:srgbClr val="9e9e9e"/>
                      </a:solidFill>
                      <a:prstDash val="solid"/>
                    </a:lnT>
                    <a:lnB w="9360">
                      <a:solidFill>
                        <a:srgbClr val="9e9e9e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91080" rIns="91080" tIns="91080" bIns="91080" anchor="t">
                      <a:noAutofit/>
                    </a:bodyPr>
                    <a:p>
                      <a:pPr algn="just">
                        <a:lnSpc>
                          <a:spcPct val="115000"/>
                        </a:lnSpc>
                        <a:tabLst>
                          <a:tab algn="l" pos="0"/>
                        </a:tabLst>
                      </a:pPr>
                      <a:r>
                        <a:rPr b="0" lang="pt-BR" sz="900" spc="-1" strike="noStrike">
                          <a:solidFill>
                            <a:srgbClr val="000000"/>
                          </a:solidFill>
                          <a:latin typeface="Comfortaa"/>
                          <a:ea typeface="Comfortaa"/>
                        </a:rPr>
                        <a:t>Usa bibliotecas como matplotlib, seaborn, e plotly para gráficos.</a:t>
                      </a:r>
                      <a:endParaRPr b="0" lang="pt-BR" sz="900" spc="-1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t" marL="91080" marR="91080">
                    <a:lnL w="9360">
                      <a:solidFill>
                        <a:srgbClr val="9e9e9e"/>
                      </a:solidFill>
                      <a:prstDash val="solid"/>
                    </a:lnL>
                    <a:lnR w="9360">
                      <a:solidFill>
                        <a:srgbClr val="9e9e9e"/>
                      </a:solidFill>
                      <a:prstDash val="solid"/>
                    </a:lnR>
                    <a:lnT w="9360">
                      <a:solidFill>
                        <a:srgbClr val="9e9e9e"/>
                      </a:solidFill>
                      <a:prstDash val="solid"/>
                    </a:lnT>
                    <a:lnB w="9360">
                      <a:solidFill>
                        <a:srgbClr val="9e9e9e"/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232" name="Google Shape;220;p27"/>
          <p:cNvGraphicFramePr/>
          <p:nvPr/>
        </p:nvGraphicFramePr>
        <p:xfrm>
          <a:off x="457200" y="457200"/>
          <a:ext cx="18720" cy="438480"/>
        </p:xfrm>
        <a:graphic>
          <a:graphicData uri="http://schemas.openxmlformats.org/drawingml/2006/table">
            <a:tbl>
              <a:tblPr/>
              <a:tblGrid>
                <a:gridCol w="18720"/>
              </a:tblGrid>
              <a:tr h="18720">
                <a:tc>
                  <a:txBody>
                    <a:bodyPr lIns="91080" rIns="91080" tIns="91080" bIns="91080" anchor="t">
                      <a:noAutofit/>
                    </a:bodyPr>
                    <a:p>
                      <a:endParaRPr b="0" lang="pt-BR" sz="1800" spc="-1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t" marL="91080" marR="910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233" name="Google Shape;221;p27"/>
          <p:cNvGraphicFramePr/>
          <p:nvPr/>
        </p:nvGraphicFramePr>
        <p:xfrm>
          <a:off x="6541200" y="2423160"/>
          <a:ext cx="18720" cy="438480"/>
        </p:xfrm>
        <a:graphic>
          <a:graphicData uri="http://schemas.openxmlformats.org/drawingml/2006/table">
            <a:tbl>
              <a:tblPr/>
              <a:tblGrid>
                <a:gridCol w="18720"/>
              </a:tblGrid>
              <a:tr h="18720">
                <a:tc>
                  <a:txBody>
                    <a:bodyPr lIns="91080" rIns="91080" tIns="91080" bIns="91080" anchor="t">
                      <a:noAutofit/>
                    </a:bodyPr>
                    <a:p>
                      <a:endParaRPr b="0" lang="pt-BR" sz="1800" spc="-1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t" marL="91080" marR="910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PlaceHolder 1"/>
          <p:cNvSpPr>
            <a:spLocks noGrp="1"/>
          </p:cNvSpPr>
          <p:nvPr>
            <p:ph type="title"/>
          </p:nvPr>
        </p:nvSpPr>
        <p:spPr>
          <a:xfrm>
            <a:off x="819000" y="845640"/>
            <a:ext cx="7505280" cy="95436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3000" spc="-1" strike="noStrike">
                <a:solidFill>
                  <a:schemeClr val="lt1"/>
                </a:solidFill>
                <a:latin typeface="Nunito"/>
                <a:ea typeface="Nunito"/>
              </a:rPr>
              <a:t>Função mfv_default</a:t>
            </a:r>
            <a:endParaRPr b="0" lang="pt-BR" sz="3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35" name="Google Shape;227;p28" descr=""/>
          <p:cNvPicPr/>
          <p:nvPr/>
        </p:nvPicPr>
        <p:blipFill>
          <a:blip r:embed="rId1"/>
          <a:stretch/>
        </p:blipFill>
        <p:spPr>
          <a:xfrm>
            <a:off x="441000" y="2115360"/>
            <a:ext cx="4413240" cy="2099160"/>
          </a:xfrm>
          <a:prstGeom prst="rect">
            <a:avLst/>
          </a:prstGeom>
          <a:ln w="0">
            <a:noFill/>
          </a:ln>
        </p:spPr>
      </p:pic>
      <p:pic>
        <p:nvPicPr>
          <p:cNvPr id="236" name="Google Shape;228;p28" descr=""/>
          <p:cNvPicPr/>
          <p:nvPr/>
        </p:nvPicPr>
        <p:blipFill>
          <a:blip r:embed="rId2"/>
          <a:stretch/>
        </p:blipFill>
        <p:spPr>
          <a:xfrm>
            <a:off x="4949280" y="2115360"/>
            <a:ext cx="3891240" cy="1513440"/>
          </a:xfrm>
          <a:prstGeom prst="rect">
            <a:avLst/>
          </a:prstGeom>
          <a:ln w="0">
            <a:noFill/>
          </a:ln>
        </p:spPr>
      </p:pic>
      <p:sp>
        <p:nvSpPr>
          <p:cNvPr id="237" name="PlaceHolder 2"/>
          <p:cNvSpPr>
            <a:spLocks noGrp="1"/>
          </p:cNvSpPr>
          <p:nvPr>
            <p:ph/>
          </p:nvPr>
        </p:nvSpPr>
        <p:spPr>
          <a:xfrm>
            <a:off x="595440" y="1650600"/>
            <a:ext cx="858240" cy="38088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Autofit/>
          </a:bodyPr>
          <a:p>
            <a:pPr indent="0" algn="just">
              <a:lnSpc>
                <a:spcPct val="150000"/>
              </a:lnSpc>
              <a:spcAft>
                <a:spcPts val="1199"/>
              </a:spcAft>
              <a:buNone/>
              <a:tabLst>
                <a:tab algn="l" pos="0"/>
              </a:tabLst>
            </a:pPr>
            <a:r>
              <a:rPr b="1" lang="pt-BR" sz="1000" spc="-1" strike="noStrike">
                <a:solidFill>
                  <a:srgbClr val="000000"/>
                </a:solidFill>
                <a:latin typeface="Comfortaa"/>
                <a:ea typeface="Comfortaa"/>
              </a:rPr>
              <a:t>Python</a:t>
            </a:r>
            <a:endParaRPr b="0" lang="pt-BR" sz="1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8" name="PlaceHolder 3"/>
          <p:cNvSpPr>
            <a:spLocks noGrp="1"/>
          </p:cNvSpPr>
          <p:nvPr>
            <p:ph/>
          </p:nvPr>
        </p:nvSpPr>
        <p:spPr>
          <a:xfrm>
            <a:off x="5303520" y="1650600"/>
            <a:ext cx="858240" cy="38088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Autofit/>
          </a:bodyPr>
          <a:p>
            <a:pPr indent="0" algn="just">
              <a:lnSpc>
                <a:spcPct val="150000"/>
              </a:lnSpc>
              <a:spcAft>
                <a:spcPts val="1199"/>
              </a:spcAft>
              <a:buNone/>
              <a:tabLst>
                <a:tab algn="l" pos="0"/>
              </a:tabLst>
            </a:pPr>
            <a:r>
              <a:rPr b="1" lang="pt-BR" sz="1000" spc="-1" strike="noStrike">
                <a:solidFill>
                  <a:srgbClr val="000000"/>
                </a:solidFill>
                <a:latin typeface="Comfortaa"/>
                <a:ea typeface="Comfortaa"/>
              </a:rPr>
              <a:t>R</a:t>
            </a:r>
            <a:endParaRPr b="0" lang="pt-BR" sz="1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PlaceHolder 1"/>
          <p:cNvSpPr>
            <a:spLocks noGrp="1"/>
          </p:cNvSpPr>
          <p:nvPr>
            <p:ph type="title"/>
          </p:nvPr>
        </p:nvSpPr>
        <p:spPr>
          <a:xfrm>
            <a:off x="819000" y="845640"/>
            <a:ext cx="7505280" cy="95436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3000" spc="-1" strike="noStrike">
                <a:solidFill>
                  <a:schemeClr val="lt1"/>
                </a:solidFill>
                <a:latin typeface="Nunito"/>
                <a:ea typeface="Nunito"/>
              </a:rPr>
              <a:t>Função print_fdt_cat_default</a:t>
            </a:r>
            <a:endParaRPr b="0" lang="pt-BR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0" name="PlaceHolder 2"/>
          <p:cNvSpPr>
            <a:spLocks noGrp="1"/>
          </p:cNvSpPr>
          <p:nvPr>
            <p:ph/>
          </p:nvPr>
        </p:nvSpPr>
        <p:spPr>
          <a:xfrm>
            <a:off x="595440" y="1650600"/>
            <a:ext cx="858240" cy="38088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Autofit/>
          </a:bodyPr>
          <a:p>
            <a:pPr indent="0" algn="just">
              <a:lnSpc>
                <a:spcPct val="150000"/>
              </a:lnSpc>
              <a:spcAft>
                <a:spcPts val="1199"/>
              </a:spcAft>
              <a:buNone/>
              <a:tabLst>
                <a:tab algn="l" pos="0"/>
              </a:tabLst>
            </a:pPr>
            <a:r>
              <a:rPr b="1" lang="pt-BR" sz="1000" spc="-1" strike="noStrike">
                <a:solidFill>
                  <a:srgbClr val="000000"/>
                </a:solidFill>
                <a:latin typeface="Comfortaa"/>
                <a:ea typeface="Comfortaa"/>
              </a:rPr>
              <a:t>Python</a:t>
            </a:r>
            <a:endParaRPr b="0" lang="pt-BR" sz="1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1" name="PlaceHolder 3"/>
          <p:cNvSpPr>
            <a:spLocks noGrp="1"/>
          </p:cNvSpPr>
          <p:nvPr>
            <p:ph/>
          </p:nvPr>
        </p:nvSpPr>
        <p:spPr>
          <a:xfrm>
            <a:off x="5303520" y="1650600"/>
            <a:ext cx="858240" cy="38088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Autofit/>
          </a:bodyPr>
          <a:p>
            <a:pPr indent="0" algn="just">
              <a:lnSpc>
                <a:spcPct val="150000"/>
              </a:lnSpc>
              <a:spcAft>
                <a:spcPts val="1199"/>
              </a:spcAft>
              <a:buNone/>
              <a:tabLst>
                <a:tab algn="l" pos="0"/>
              </a:tabLst>
            </a:pPr>
            <a:r>
              <a:rPr b="1" lang="pt-BR" sz="1000" spc="-1" strike="noStrike">
                <a:solidFill>
                  <a:srgbClr val="000000"/>
                </a:solidFill>
                <a:latin typeface="Comfortaa"/>
                <a:ea typeface="Comfortaa"/>
              </a:rPr>
              <a:t>R</a:t>
            </a:r>
            <a:endParaRPr b="0" lang="pt-BR" sz="1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42" name="Google Shape;238;p29" descr=""/>
          <p:cNvPicPr/>
          <p:nvPr/>
        </p:nvPicPr>
        <p:blipFill>
          <a:blip r:embed="rId1"/>
          <a:stretch/>
        </p:blipFill>
        <p:spPr>
          <a:xfrm>
            <a:off x="248760" y="2115360"/>
            <a:ext cx="4644360" cy="2160720"/>
          </a:xfrm>
          <a:prstGeom prst="rect">
            <a:avLst/>
          </a:prstGeom>
          <a:ln w="0">
            <a:noFill/>
          </a:ln>
        </p:spPr>
      </p:pic>
      <p:pic>
        <p:nvPicPr>
          <p:cNvPr id="243" name="Google Shape;239;p29" descr=""/>
          <p:cNvPicPr/>
          <p:nvPr/>
        </p:nvPicPr>
        <p:blipFill>
          <a:blip r:embed="rId2"/>
          <a:stretch/>
        </p:blipFill>
        <p:spPr>
          <a:xfrm>
            <a:off x="5069520" y="2115360"/>
            <a:ext cx="3174480" cy="27284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PlaceHolder 1"/>
          <p:cNvSpPr>
            <a:spLocks noGrp="1"/>
          </p:cNvSpPr>
          <p:nvPr>
            <p:ph type="title"/>
          </p:nvPr>
        </p:nvSpPr>
        <p:spPr>
          <a:xfrm>
            <a:off x="819000" y="845640"/>
            <a:ext cx="7505280" cy="95436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3000" spc="-1" strike="noStrike">
                <a:solidFill>
                  <a:schemeClr val="lt1"/>
                </a:solidFill>
                <a:latin typeface="Nunito"/>
                <a:ea typeface="Nunito"/>
              </a:rPr>
              <a:t>Função median_fdt</a:t>
            </a:r>
            <a:endParaRPr b="0" lang="pt-BR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5" name="PlaceHolder 2"/>
          <p:cNvSpPr>
            <a:spLocks noGrp="1"/>
          </p:cNvSpPr>
          <p:nvPr>
            <p:ph/>
          </p:nvPr>
        </p:nvSpPr>
        <p:spPr>
          <a:xfrm>
            <a:off x="606240" y="1418760"/>
            <a:ext cx="858240" cy="38088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Autofit/>
          </a:bodyPr>
          <a:p>
            <a:pPr indent="0" algn="just">
              <a:lnSpc>
                <a:spcPct val="150000"/>
              </a:lnSpc>
              <a:spcAft>
                <a:spcPts val="1199"/>
              </a:spcAft>
              <a:buNone/>
              <a:tabLst>
                <a:tab algn="l" pos="0"/>
              </a:tabLst>
            </a:pPr>
            <a:r>
              <a:rPr b="1" lang="pt-BR" sz="1000" spc="-1" strike="noStrike">
                <a:solidFill>
                  <a:srgbClr val="000000"/>
                </a:solidFill>
                <a:latin typeface="Comfortaa"/>
                <a:ea typeface="Comfortaa"/>
              </a:rPr>
              <a:t>Python</a:t>
            </a:r>
            <a:endParaRPr b="0" lang="pt-BR" sz="1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6" name="PlaceHolder 3"/>
          <p:cNvSpPr>
            <a:spLocks noGrp="1"/>
          </p:cNvSpPr>
          <p:nvPr>
            <p:ph/>
          </p:nvPr>
        </p:nvSpPr>
        <p:spPr>
          <a:xfrm>
            <a:off x="5303520" y="1418760"/>
            <a:ext cx="858240" cy="38088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Autofit/>
          </a:bodyPr>
          <a:p>
            <a:pPr indent="0" algn="just">
              <a:lnSpc>
                <a:spcPct val="150000"/>
              </a:lnSpc>
              <a:spcAft>
                <a:spcPts val="1199"/>
              </a:spcAft>
              <a:buNone/>
              <a:tabLst>
                <a:tab algn="l" pos="0"/>
              </a:tabLst>
            </a:pPr>
            <a:r>
              <a:rPr b="1" lang="pt-BR" sz="1000" spc="-1" strike="noStrike">
                <a:solidFill>
                  <a:srgbClr val="000000"/>
                </a:solidFill>
                <a:latin typeface="Comfortaa"/>
                <a:ea typeface="Comfortaa"/>
              </a:rPr>
              <a:t>R</a:t>
            </a:r>
            <a:endParaRPr b="0" lang="pt-BR" sz="1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47" name="Google Shape;247;p30" descr=""/>
          <p:cNvPicPr/>
          <p:nvPr/>
        </p:nvPicPr>
        <p:blipFill>
          <a:blip r:embed="rId1"/>
          <a:stretch/>
        </p:blipFill>
        <p:spPr>
          <a:xfrm>
            <a:off x="740520" y="1800360"/>
            <a:ext cx="3173040" cy="3072600"/>
          </a:xfrm>
          <a:prstGeom prst="rect">
            <a:avLst/>
          </a:prstGeom>
          <a:ln w="0">
            <a:noFill/>
          </a:ln>
        </p:spPr>
      </p:pic>
      <p:pic>
        <p:nvPicPr>
          <p:cNvPr id="248" name="Google Shape;248;p30" descr=""/>
          <p:cNvPicPr/>
          <p:nvPr/>
        </p:nvPicPr>
        <p:blipFill>
          <a:blip r:embed="rId2"/>
          <a:stretch/>
        </p:blipFill>
        <p:spPr>
          <a:xfrm>
            <a:off x="5303520" y="1800360"/>
            <a:ext cx="2886480" cy="30726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PlaceHolder 1"/>
          <p:cNvSpPr>
            <a:spLocks noGrp="1"/>
          </p:cNvSpPr>
          <p:nvPr>
            <p:ph type="title"/>
          </p:nvPr>
        </p:nvSpPr>
        <p:spPr>
          <a:xfrm>
            <a:off x="1888560" y="1746000"/>
            <a:ext cx="5377320" cy="16459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rm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3200" spc="-1" strike="noStrike">
                <a:solidFill>
                  <a:schemeClr val="dk2"/>
                </a:solidFill>
                <a:latin typeface="Nunito"/>
                <a:ea typeface="Nunito"/>
              </a:rPr>
              <a:t>Scripts de Testes</a:t>
            </a: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PlaceHolder 1"/>
          <p:cNvSpPr>
            <a:spLocks noGrp="1"/>
          </p:cNvSpPr>
          <p:nvPr>
            <p:ph type="title"/>
          </p:nvPr>
        </p:nvSpPr>
        <p:spPr>
          <a:xfrm>
            <a:off x="1888560" y="1746000"/>
            <a:ext cx="5377320" cy="16459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rm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3200" spc="-1" strike="noStrike">
                <a:solidFill>
                  <a:schemeClr val="dk2"/>
                </a:solidFill>
                <a:latin typeface="Nunito"/>
                <a:ea typeface="Nunito"/>
              </a:rPr>
              <a:t>Contextualização</a:t>
            </a: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PlaceHolder 1"/>
          <p:cNvSpPr>
            <a:spLocks noGrp="1"/>
          </p:cNvSpPr>
          <p:nvPr>
            <p:ph type="title"/>
          </p:nvPr>
        </p:nvSpPr>
        <p:spPr>
          <a:xfrm>
            <a:off x="819000" y="845640"/>
            <a:ext cx="7505280" cy="95436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3000" spc="-1" strike="noStrike">
                <a:solidFill>
                  <a:schemeClr val="lt1"/>
                </a:solidFill>
                <a:latin typeface="Nunito"/>
                <a:ea typeface="Nunito"/>
              </a:rPr>
              <a:t>Pacote FDTH</a:t>
            </a:r>
            <a:endParaRPr b="0" lang="pt-BR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0" name="PlaceHolder 2"/>
          <p:cNvSpPr>
            <a:spLocks noGrp="1"/>
          </p:cNvSpPr>
          <p:nvPr>
            <p:ph/>
          </p:nvPr>
        </p:nvSpPr>
        <p:spPr>
          <a:xfrm>
            <a:off x="819000" y="1800360"/>
            <a:ext cx="3685680" cy="263808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/>
          </a:bodyPr>
          <a:p>
            <a:pPr indent="0" algn="just">
              <a:lnSpc>
                <a:spcPct val="115000"/>
              </a:lnSpc>
              <a:buNone/>
              <a:tabLst>
                <a:tab algn="l" pos="0"/>
              </a:tabLst>
            </a:pPr>
            <a:r>
              <a:rPr b="0" lang="pt-BR" sz="1300" spc="-1" strike="noStrike">
                <a:solidFill>
                  <a:schemeClr val="dk2"/>
                </a:solidFill>
                <a:latin typeface="Comfortaa"/>
                <a:ea typeface="Comfortaa"/>
              </a:rPr>
              <a:t>Tabela de distribuição de Frequências, Histogramas e Polígonos (FDTH);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115000"/>
              </a:lnSpc>
              <a:spcBef>
                <a:spcPts val="1199"/>
              </a:spcBef>
              <a:buNone/>
              <a:tabLst>
                <a:tab algn="l" pos="0"/>
              </a:tabLst>
            </a:pP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115000"/>
              </a:lnSpc>
              <a:spcBef>
                <a:spcPts val="1199"/>
              </a:spcBef>
              <a:buNone/>
              <a:tabLst>
                <a:tab algn="l" pos="0"/>
              </a:tabLst>
            </a:pPr>
            <a:r>
              <a:rPr b="0" lang="pt-BR" sz="1300" spc="-1" strike="noStrike">
                <a:solidFill>
                  <a:schemeClr val="dk2"/>
                </a:solidFill>
                <a:latin typeface="Comfortaa"/>
                <a:ea typeface="Comfortaa"/>
              </a:rPr>
              <a:t>Ferramenta que possibilita a criação de tabelas de distribuição de frequências (TDF) e representações gráficas no ambiente R.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  <a:p>
            <a:pPr marL="457200" indent="0" algn="just">
              <a:lnSpc>
                <a:spcPct val="115000"/>
              </a:lnSpc>
              <a:spcBef>
                <a:spcPts val="1199"/>
              </a:spcBef>
              <a:spcAft>
                <a:spcPts val="1199"/>
              </a:spcAft>
              <a:buNone/>
              <a:tabLst>
                <a:tab algn="l" pos="0"/>
              </a:tabLst>
            </a:pP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1" name="PlaceHolder 3"/>
          <p:cNvSpPr>
            <a:spLocks noGrp="1"/>
          </p:cNvSpPr>
          <p:nvPr>
            <p:ph/>
          </p:nvPr>
        </p:nvSpPr>
        <p:spPr>
          <a:xfrm>
            <a:off x="4638600" y="1800360"/>
            <a:ext cx="3738240" cy="263808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/>
          </a:bodyPr>
          <a:p>
            <a:pPr indent="0" algn="just">
              <a:lnSpc>
                <a:spcPct val="115000"/>
              </a:lnSpc>
              <a:buNone/>
              <a:tabLst>
                <a:tab algn="l" pos="0"/>
              </a:tabLst>
            </a:pPr>
            <a:r>
              <a:rPr b="0" lang="pt-BR" sz="1300" spc="-1" strike="noStrike">
                <a:solidFill>
                  <a:schemeClr val="dk2"/>
                </a:solidFill>
                <a:latin typeface="Comfortaa"/>
                <a:ea typeface="Comfortaa"/>
              </a:rPr>
              <a:t>Objetivo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  <a:p>
            <a:pPr marL="457200" indent="-311040" algn="just">
              <a:lnSpc>
                <a:spcPct val="115000"/>
              </a:lnSpc>
              <a:spcBef>
                <a:spcPts val="1199"/>
              </a:spcBef>
              <a:buClr>
                <a:srgbClr val="233a44"/>
              </a:buClr>
              <a:buFont typeface="Comfortaa"/>
              <a:buChar char="●"/>
              <a:tabLst>
                <a:tab algn="l" pos="0"/>
              </a:tabLst>
            </a:pPr>
            <a:r>
              <a:rPr b="0" lang="pt-BR" sz="1300" spc="-1" strike="noStrike">
                <a:solidFill>
                  <a:schemeClr val="dk2"/>
                </a:solidFill>
                <a:latin typeface="Comfortaa"/>
                <a:ea typeface="Comfortaa"/>
              </a:rPr>
              <a:t>Ampliar o suporte do R para análises baseadas em TDF, facilitando a análise exploratória de dados (AED).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115000"/>
              </a:lnSpc>
              <a:spcBef>
                <a:spcPts val="1199"/>
              </a:spcBef>
              <a:buNone/>
              <a:tabLst>
                <a:tab algn="l" pos="0"/>
              </a:tabLst>
            </a:pPr>
            <a:r>
              <a:rPr b="0" lang="pt-BR" sz="1300" spc="-1" strike="noStrike">
                <a:solidFill>
                  <a:schemeClr val="dk2"/>
                </a:solidFill>
                <a:latin typeface="Comfortaa"/>
                <a:ea typeface="Comfortaa"/>
              </a:rPr>
              <a:t>Histórico de desenvolvimento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  <a:p>
            <a:pPr marL="457200" indent="-311040" algn="just">
              <a:lnSpc>
                <a:spcPct val="115000"/>
              </a:lnSpc>
              <a:spcBef>
                <a:spcPts val="1199"/>
              </a:spcBef>
              <a:buClr>
                <a:srgbClr val="233a44"/>
              </a:buClr>
              <a:buFont typeface="Comfortaa"/>
              <a:buChar char="●"/>
              <a:tabLst>
                <a:tab algn="l" pos="0"/>
              </a:tabLst>
            </a:pPr>
            <a:r>
              <a:rPr b="0" lang="pt-BR" sz="1300" spc="-1" strike="noStrike">
                <a:solidFill>
                  <a:schemeClr val="dk2"/>
                </a:solidFill>
                <a:latin typeface="Comfortaa"/>
                <a:ea typeface="Comfortaa"/>
              </a:rPr>
              <a:t>Iniciado  em 2003/2004;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  <a:p>
            <a:pPr marL="457200" indent="-311040" algn="just">
              <a:lnSpc>
                <a:spcPct val="115000"/>
              </a:lnSpc>
              <a:buClr>
                <a:srgbClr val="233a44"/>
              </a:buClr>
              <a:buFont typeface="Comfortaa"/>
              <a:buChar char="●"/>
              <a:tabLst>
                <a:tab algn="l" pos="0"/>
              </a:tabLst>
            </a:pPr>
            <a:r>
              <a:rPr b="0" lang="pt-BR" sz="1300" spc="-1" strike="noStrike">
                <a:solidFill>
                  <a:schemeClr val="dk2"/>
                </a:solidFill>
                <a:latin typeface="Comfortaa"/>
                <a:ea typeface="Comfortaa"/>
              </a:rPr>
              <a:t>Na época,  o R oferecia ferramentas de baixo nível, tornando as análises mais trabalhosas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PlaceHolder 1"/>
          <p:cNvSpPr>
            <a:spLocks noGrp="1"/>
          </p:cNvSpPr>
          <p:nvPr>
            <p:ph type="title"/>
          </p:nvPr>
        </p:nvSpPr>
        <p:spPr>
          <a:xfrm>
            <a:off x="819000" y="845640"/>
            <a:ext cx="7505280" cy="95436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3000" spc="-1" strike="noStrike">
                <a:solidFill>
                  <a:schemeClr val="lt1"/>
                </a:solidFill>
                <a:latin typeface="Nunito"/>
                <a:ea typeface="Nunito"/>
              </a:rPr>
              <a:t>Pacote FDTH</a:t>
            </a:r>
            <a:endParaRPr b="0" lang="pt-BR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3" name="PlaceHolder 2"/>
          <p:cNvSpPr>
            <a:spLocks noGrp="1"/>
          </p:cNvSpPr>
          <p:nvPr>
            <p:ph/>
          </p:nvPr>
        </p:nvSpPr>
        <p:spPr>
          <a:xfrm>
            <a:off x="819000" y="1990800"/>
            <a:ext cx="3685680" cy="244764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/>
          </a:bodyPr>
          <a:p>
            <a:pPr indent="0" algn="just">
              <a:lnSpc>
                <a:spcPct val="115000"/>
              </a:lnSpc>
              <a:buNone/>
              <a:tabLst>
                <a:tab algn="l" pos="0"/>
              </a:tabLst>
            </a:pPr>
            <a:r>
              <a:rPr b="0" lang="pt-BR" sz="1300" spc="-1" strike="noStrike">
                <a:solidFill>
                  <a:schemeClr val="dk2"/>
                </a:solidFill>
                <a:latin typeface="Comfortaa"/>
                <a:ea typeface="Comfortaa"/>
              </a:rPr>
              <a:t>Principais características 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  <a:p>
            <a:pPr marL="457200" indent="-311040" algn="just">
              <a:lnSpc>
                <a:spcPct val="115000"/>
              </a:lnSpc>
              <a:spcBef>
                <a:spcPts val="1199"/>
              </a:spcBef>
              <a:buClr>
                <a:srgbClr val="233a44"/>
              </a:buClr>
              <a:buFont typeface="Comfortaa"/>
              <a:buChar char="●"/>
              <a:tabLst>
                <a:tab algn="l" pos="0"/>
              </a:tabLst>
            </a:pPr>
            <a:r>
              <a:rPr b="0" lang="pt-BR" sz="1300" spc="-1" strike="noStrike">
                <a:solidFill>
                  <a:schemeClr val="dk2"/>
                </a:solidFill>
                <a:latin typeface="Comfortaa"/>
                <a:ea typeface="Comfortaa"/>
              </a:rPr>
              <a:t>Redução univariada via TDF;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  <a:p>
            <a:pPr marL="457200" indent="-311040" algn="just">
              <a:lnSpc>
                <a:spcPct val="115000"/>
              </a:lnSpc>
              <a:buClr>
                <a:srgbClr val="233a44"/>
              </a:buClr>
              <a:buFont typeface="Comfortaa"/>
              <a:buChar char="●"/>
              <a:tabLst>
                <a:tab algn="l" pos="0"/>
              </a:tabLst>
            </a:pPr>
            <a:r>
              <a:rPr b="0" lang="pt-BR" sz="1300" spc="-1" strike="noStrike">
                <a:solidFill>
                  <a:schemeClr val="dk2"/>
                </a:solidFill>
                <a:latin typeface="Comfortaa"/>
                <a:ea typeface="Comfortaa"/>
              </a:rPr>
              <a:t>TDFs simultâneas de dados multivariados (data.frame e matrizes);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  <a:p>
            <a:pPr marL="457200" indent="-311040" algn="just">
              <a:lnSpc>
                <a:spcPct val="115000"/>
              </a:lnSpc>
              <a:buClr>
                <a:srgbClr val="233a44"/>
              </a:buClr>
              <a:buFont typeface="Comfortaa"/>
              <a:buChar char="●"/>
              <a:tabLst>
                <a:tab algn="l" pos="0"/>
              </a:tabLst>
            </a:pPr>
            <a:r>
              <a:rPr b="0" lang="pt-BR" sz="1300" spc="-1" strike="noStrike">
                <a:solidFill>
                  <a:schemeClr val="dk2"/>
                </a:solidFill>
                <a:latin typeface="Comfortaa"/>
                <a:ea typeface="Comfortaa"/>
              </a:rPr>
              <a:t>Diversas opções de apresentações gráficas das TDF;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  <a:p>
            <a:pPr marL="457200" indent="-311040" algn="just">
              <a:lnSpc>
                <a:spcPct val="115000"/>
              </a:lnSpc>
              <a:buClr>
                <a:srgbClr val="233a44"/>
              </a:buClr>
              <a:buFont typeface="Comfortaa"/>
              <a:buChar char="●"/>
              <a:tabLst>
                <a:tab algn="l" pos="0"/>
              </a:tabLst>
            </a:pPr>
            <a:r>
              <a:rPr b="0" lang="pt-BR" sz="1300" spc="-1" strike="noStrike">
                <a:solidFill>
                  <a:schemeClr val="dk2"/>
                </a:solidFill>
                <a:latin typeface="Comfortaa"/>
                <a:ea typeface="Comfortaa"/>
              </a:rPr>
              <a:t>Aceita como entrada objetos das  classes: vetores, matrizes e data frames.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4" name="PlaceHolder 3"/>
          <p:cNvSpPr>
            <a:spLocks noGrp="1"/>
          </p:cNvSpPr>
          <p:nvPr>
            <p:ph/>
          </p:nvPr>
        </p:nvSpPr>
        <p:spPr>
          <a:xfrm>
            <a:off x="4638600" y="1990800"/>
            <a:ext cx="3685680" cy="244764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/>
          </a:bodyPr>
          <a:p>
            <a:pPr indent="0">
              <a:lnSpc>
                <a:spcPct val="115000"/>
              </a:lnSpc>
              <a:buNone/>
              <a:tabLst>
                <a:tab algn="l" pos="0"/>
              </a:tabLst>
            </a:pPr>
            <a:r>
              <a:rPr b="0" lang="pt-BR" sz="1300" spc="-1" strike="noStrike">
                <a:solidFill>
                  <a:schemeClr val="dk2"/>
                </a:solidFill>
                <a:latin typeface="Comfortaa"/>
                <a:ea typeface="Comfortaa"/>
              </a:rPr>
              <a:t>Autores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  <a:p>
            <a:pPr marL="457200" indent="-311040">
              <a:lnSpc>
                <a:spcPct val="115000"/>
              </a:lnSpc>
              <a:spcBef>
                <a:spcPts val="1199"/>
              </a:spcBef>
              <a:buClr>
                <a:srgbClr val="233a44"/>
              </a:buClr>
              <a:buFont typeface="Comfortaa"/>
              <a:buChar char="●"/>
              <a:tabLst>
                <a:tab algn="l" pos="0"/>
              </a:tabLst>
            </a:pPr>
            <a:r>
              <a:rPr b="1" lang="pt-BR" sz="1300" spc="-1" strike="noStrike">
                <a:solidFill>
                  <a:schemeClr val="dk2"/>
                </a:solidFill>
                <a:latin typeface="Comfortaa"/>
                <a:ea typeface="Comfortaa"/>
              </a:rPr>
              <a:t>José Cláudio Faria</a:t>
            </a:r>
            <a:r>
              <a:rPr b="0" lang="pt-BR" sz="1300" spc="-1" strike="noStrike">
                <a:solidFill>
                  <a:schemeClr val="dk2"/>
                </a:solidFill>
                <a:latin typeface="Comfortaa"/>
                <a:ea typeface="Comfortaa"/>
              </a:rPr>
              <a:t> - Brasil/UESC/DCET (Principal autor e mantenedor)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  <a:p>
            <a:pPr marL="457200" indent="-311040">
              <a:lnSpc>
                <a:spcPct val="115000"/>
              </a:lnSpc>
              <a:buClr>
                <a:srgbClr val="233a44"/>
              </a:buClr>
              <a:buFont typeface="Comfortaa"/>
              <a:buChar char="●"/>
              <a:tabLst>
                <a:tab algn="l" pos="0"/>
              </a:tabLst>
            </a:pPr>
            <a:r>
              <a:rPr b="1" lang="pt-BR" sz="1300" spc="-1" strike="noStrike">
                <a:solidFill>
                  <a:schemeClr val="dk2"/>
                </a:solidFill>
                <a:latin typeface="Comfortaa"/>
                <a:ea typeface="Comfortaa"/>
              </a:rPr>
              <a:t>Enio Galinkin Jelihovschi</a:t>
            </a:r>
            <a:r>
              <a:rPr b="0" lang="pt-BR" sz="1300" spc="-1" strike="noStrike">
                <a:solidFill>
                  <a:schemeClr val="dk2"/>
                </a:solidFill>
                <a:latin typeface="Comfortaa"/>
                <a:ea typeface="Comfortaa"/>
              </a:rPr>
              <a:t> - Brasil/UESC/DCET (Co-autor)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  <a:p>
            <a:pPr marL="457200" indent="-311040">
              <a:lnSpc>
                <a:spcPct val="115000"/>
              </a:lnSpc>
              <a:buClr>
                <a:srgbClr val="233a44"/>
              </a:buClr>
              <a:buFont typeface="Comfortaa"/>
              <a:buChar char="●"/>
              <a:tabLst>
                <a:tab algn="l" pos="0"/>
              </a:tabLst>
            </a:pPr>
            <a:r>
              <a:rPr b="1" lang="pt-BR" sz="1300" spc="-1" strike="noStrike">
                <a:solidFill>
                  <a:schemeClr val="dk2"/>
                </a:solidFill>
                <a:latin typeface="Comfortaa"/>
                <a:ea typeface="Comfortaa"/>
              </a:rPr>
              <a:t>Ivan Bezerra Allaman</a:t>
            </a:r>
            <a:r>
              <a:rPr b="0" lang="pt-BR" sz="1300" spc="-1" strike="noStrike">
                <a:solidFill>
                  <a:schemeClr val="dk2"/>
                </a:solidFill>
                <a:latin typeface="Comfortaa"/>
                <a:ea typeface="Comfortaa"/>
              </a:rPr>
              <a:t> - Brasil/UESC/DCET (Co-autor)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laceHolder 1"/>
          <p:cNvSpPr>
            <a:spLocks noGrp="1"/>
          </p:cNvSpPr>
          <p:nvPr>
            <p:ph type="title"/>
          </p:nvPr>
        </p:nvSpPr>
        <p:spPr>
          <a:xfrm>
            <a:off x="819000" y="845640"/>
            <a:ext cx="7505280" cy="95436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3000" spc="-1" strike="noStrike">
                <a:solidFill>
                  <a:schemeClr val="lt1"/>
                </a:solidFill>
                <a:latin typeface="Nunito"/>
                <a:ea typeface="Nunito"/>
              </a:rPr>
              <a:t>Pacote FDTH</a:t>
            </a:r>
            <a:r>
              <a:rPr b="0" lang="pt-BR" sz="3000" spc="-1" strike="noStrike">
                <a:solidFill>
                  <a:schemeClr val="lt1"/>
                </a:solidFill>
                <a:latin typeface="Nunito"/>
                <a:ea typeface="Nunito"/>
              </a:rPr>
              <a:t>	</a:t>
            </a:r>
            <a:endParaRPr b="0" lang="pt-BR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6" name="PlaceHolder 2"/>
          <p:cNvSpPr>
            <a:spLocks noGrp="1"/>
          </p:cNvSpPr>
          <p:nvPr>
            <p:ph/>
          </p:nvPr>
        </p:nvSpPr>
        <p:spPr>
          <a:xfrm>
            <a:off x="819000" y="1990800"/>
            <a:ext cx="3685680" cy="244764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/>
          </a:bodyPr>
          <a:p>
            <a:pPr indent="0" algn="just">
              <a:lnSpc>
                <a:spcPct val="115000"/>
              </a:lnSpc>
              <a:buNone/>
              <a:tabLst>
                <a:tab algn="l" pos="0"/>
              </a:tabLst>
            </a:pPr>
            <a:r>
              <a:rPr b="0" lang="pt-BR" sz="1300" spc="-1" strike="noStrike">
                <a:solidFill>
                  <a:schemeClr val="dk2"/>
                </a:solidFill>
                <a:latin typeface="Comfortaa"/>
                <a:ea typeface="Comfortaa"/>
              </a:rPr>
              <a:t>Para utilizar o pacote, basta realizar a instalação e carregar a biblioteca ao iniciar o código;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  <a:p>
            <a:pPr marL="457200" indent="0">
              <a:lnSpc>
                <a:spcPct val="115000"/>
              </a:lnSpc>
              <a:spcBef>
                <a:spcPts val="1199"/>
              </a:spcBef>
              <a:spcAft>
                <a:spcPts val="1199"/>
              </a:spcAft>
              <a:buNone/>
              <a:tabLst>
                <a:tab algn="l" pos="0"/>
              </a:tabLst>
            </a:pP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7" name="PlaceHolder 3"/>
          <p:cNvSpPr>
            <a:spLocks noGrp="1"/>
          </p:cNvSpPr>
          <p:nvPr>
            <p:ph/>
          </p:nvPr>
        </p:nvSpPr>
        <p:spPr>
          <a:xfrm>
            <a:off x="4638600" y="1990800"/>
            <a:ext cx="3843000" cy="2223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lnSpc>
                <a:spcPct val="115000"/>
              </a:lnSpc>
              <a:spcBef>
                <a:spcPts val="1199"/>
              </a:spcBef>
              <a:buNone/>
              <a:tabLst>
                <a:tab algn="l" pos="0"/>
              </a:tabLst>
            </a:pPr>
            <a:r>
              <a:rPr b="0" lang="pt-BR" sz="1300" spc="-1" strike="noStrike" u="sng">
                <a:solidFill>
                  <a:schemeClr val="hlink"/>
                </a:solidFill>
                <a:uFillTx/>
                <a:latin typeface="Comfortaa"/>
              </a:rPr>
              <a:t>Também é possível acessar a implementação das funções através do repositório do pacote no github (versão de desenvolvimento):</a:t>
            </a:r>
            <a:endParaRPr b="0" lang="pt-BR" sz="1300" spc="-1" strike="noStrike" u="sng">
              <a:solidFill>
                <a:schemeClr val="hlink"/>
              </a:solidFill>
              <a:uFillTx/>
              <a:latin typeface="Comfortaa"/>
              <a:ea typeface="Comfortaa"/>
            </a:endParaRPr>
          </a:p>
          <a:p>
            <a:pPr indent="0">
              <a:lnSpc>
                <a:spcPct val="115000"/>
              </a:lnSpc>
              <a:spcBef>
                <a:spcPts val="1199"/>
              </a:spcBef>
              <a:buNone/>
              <a:tabLst>
                <a:tab algn="l" pos="0"/>
              </a:tabLst>
            </a:pPr>
            <a:r>
              <a:rPr b="0" lang="pt-BR" sz="1300" spc="-1" strike="noStrike" u="sng">
                <a:solidFill>
                  <a:schemeClr val="hlink"/>
                </a:solidFill>
                <a:uFillTx/>
                <a:latin typeface="Comfortaa"/>
                <a:hlinkClick r:id="rId1"/>
              </a:rPr>
              <a:t>&lt;https://github.com/jcfaria/fdth.git&gt;</a:t>
            </a:r>
            <a:endParaRPr b="0" lang="pt-BR" sz="1300" spc="-1" strike="noStrike" u="sng">
              <a:solidFill>
                <a:schemeClr val="hlink"/>
              </a:solidFill>
              <a:uFillTx/>
              <a:latin typeface="Comfortaa"/>
              <a:ea typeface="Comfortaa"/>
            </a:endParaRPr>
          </a:p>
          <a:p>
            <a:pPr indent="0">
              <a:lnSpc>
                <a:spcPct val="115000"/>
              </a:lnSpc>
              <a:spcBef>
                <a:spcPts val="1199"/>
              </a:spcBef>
              <a:buNone/>
              <a:tabLst>
                <a:tab algn="l" pos="0"/>
              </a:tabLst>
            </a:pPr>
            <a:r>
              <a:rPr b="0" lang="pt-BR" sz="1300" spc="-1" strike="noStrike" u="sng">
                <a:solidFill>
                  <a:schemeClr val="hlink"/>
                </a:solidFill>
                <a:uFillTx/>
                <a:latin typeface="Comfortaa"/>
              </a:rPr>
              <a:t>Ou fazer o download através do link (versão estável):</a:t>
            </a:r>
            <a:endParaRPr b="0" lang="pt-BR" sz="1300" spc="-1" strike="noStrike" u="sng">
              <a:solidFill>
                <a:schemeClr val="hlink"/>
              </a:solidFill>
              <a:uFillTx/>
              <a:latin typeface="Comfortaa"/>
              <a:ea typeface="Comfortaa"/>
            </a:endParaRPr>
          </a:p>
          <a:p>
            <a:pPr indent="0">
              <a:lnSpc>
                <a:spcPct val="115000"/>
              </a:lnSpc>
              <a:spcBef>
                <a:spcPts val="1199"/>
              </a:spcBef>
              <a:buNone/>
              <a:tabLst>
                <a:tab algn="l" pos="0"/>
              </a:tabLst>
            </a:pPr>
            <a:r>
              <a:rPr b="0" lang="pt-BR" sz="1300" spc="-1" strike="noStrike" u="sng">
                <a:solidFill>
                  <a:schemeClr val="hlink"/>
                </a:solidFill>
                <a:uFillTx/>
                <a:latin typeface="Comfortaa"/>
                <a:hlinkClick r:id="rId2"/>
              </a:rPr>
              <a:t>&lt;https://cran.r-project.org/package=fdth&gt;</a:t>
            </a:r>
            <a:endParaRPr b="0" lang="pt-BR" sz="1300" spc="-1" strike="noStrike" u="sng">
              <a:solidFill>
                <a:schemeClr val="hlink"/>
              </a:solidFill>
              <a:uFillTx/>
              <a:latin typeface="Comfortaa"/>
              <a:ea typeface="Comfortaa"/>
            </a:endParaRPr>
          </a:p>
        </p:txBody>
      </p:sp>
      <p:pic>
        <p:nvPicPr>
          <p:cNvPr id="208" name="Google Shape;156;p17" descr=""/>
          <p:cNvPicPr/>
          <p:nvPr/>
        </p:nvPicPr>
        <p:blipFill>
          <a:blip r:embed="rId3"/>
          <a:stretch/>
        </p:blipFill>
        <p:spPr>
          <a:xfrm>
            <a:off x="915480" y="2877480"/>
            <a:ext cx="2628720" cy="323640"/>
          </a:xfrm>
          <a:prstGeom prst="rect">
            <a:avLst/>
          </a:prstGeom>
          <a:ln w="0">
            <a:noFill/>
          </a:ln>
        </p:spPr>
      </p:pic>
      <p:pic>
        <p:nvPicPr>
          <p:cNvPr id="209" name="Google Shape;157;p17" descr=""/>
          <p:cNvPicPr/>
          <p:nvPr/>
        </p:nvPicPr>
        <p:blipFill>
          <a:blip r:embed="rId4"/>
          <a:stretch/>
        </p:blipFill>
        <p:spPr>
          <a:xfrm>
            <a:off x="915480" y="3407040"/>
            <a:ext cx="1875960" cy="323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PlaceHolder 1"/>
          <p:cNvSpPr>
            <a:spLocks noGrp="1"/>
          </p:cNvSpPr>
          <p:nvPr>
            <p:ph type="title"/>
          </p:nvPr>
        </p:nvSpPr>
        <p:spPr>
          <a:xfrm>
            <a:off x="1888560" y="1746000"/>
            <a:ext cx="5377320" cy="16459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ctr">
            <a:norm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3200" spc="-1" strike="noStrike">
                <a:solidFill>
                  <a:schemeClr val="dk2"/>
                </a:solidFill>
                <a:latin typeface="Nunito"/>
                <a:ea typeface="Nunito"/>
              </a:rPr>
              <a:t>Implementação em Python</a:t>
            </a:r>
            <a:endParaRPr b="0" lang="pt-BR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PlaceHolder 1"/>
          <p:cNvSpPr>
            <a:spLocks noGrp="1"/>
          </p:cNvSpPr>
          <p:nvPr>
            <p:ph type="title"/>
          </p:nvPr>
        </p:nvSpPr>
        <p:spPr>
          <a:xfrm>
            <a:off x="819000" y="845640"/>
            <a:ext cx="7505280" cy="95436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3000" spc="-1" strike="noStrike">
                <a:solidFill>
                  <a:schemeClr val="lt1"/>
                </a:solidFill>
                <a:latin typeface="Nunito"/>
                <a:ea typeface="Nunito"/>
              </a:rPr>
              <a:t>Funções default</a:t>
            </a:r>
            <a:endParaRPr b="0" lang="pt-BR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2" name="PlaceHolder 2"/>
          <p:cNvSpPr>
            <a:spLocks noGrp="1"/>
          </p:cNvSpPr>
          <p:nvPr>
            <p:ph/>
          </p:nvPr>
        </p:nvSpPr>
        <p:spPr>
          <a:xfrm>
            <a:off x="819000" y="1800360"/>
            <a:ext cx="3685680" cy="263808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/>
          </a:bodyPr>
          <a:p>
            <a:pPr indent="0">
              <a:lnSpc>
                <a:spcPct val="115000"/>
              </a:lnSpc>
              <a:buNone/>
              <a:tabLst>
                <a:tab algn="l" pos="0"/>
              </a:tabLst>
            </a:pPr>
            <a:r>
              <a:rPr b="0" lang="pt-BR" sz="1300" spc="-1" strike="noStrike">
                <a:solidFill>
                  <a:schemeClr val="dk2"/>
                </a:solidFill>
                <a:latin typeface="Comfortaa"/>
                <a:ea typeface="Comfortaa"/>
              </a:rPr>
              <a:t>O pacote possui funções para vetores, matrizes e dataframes;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  <a:p>
            <a:pPr marL="457200" indent="0">
              <a:lnSpc>
                <a:spcPct val="115000"/>
              </a:lnSpc>
              <a:spcBef>
                <a:spcPts val="1199"/>
              </a:spcBef>
              <a:buNone/>
              <a:tabLst>
                <a:tab algn="l" pos="0"/>
              </a:tabLst>
            </a:pP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15000"/>
              </a:lnSpc>
              <a:spcBef>
                <a:spcPts val="1199"/>
              </a:spcBef>
              <a:spcAft>
                <a:spcPts val="1199"/>
              </a:spcAft>
              <a:buNone/>
              <a:tabLst>
                <a:tab algn="l" pos="0"/>
              </a:tabLst>
            </a:pPr>
            <a:r>
              <a:rPr b="0" lang="pt-BR" sz="1300" spc="-1" strike="noStrike">
                <a:solidFill>
                  <a:schemeClr val="dk2"/>
                </a:solidFill>
                <a:latin typeface="Comfortaa"/>
                <a:ea typeface="Comfortaa"/>
              </a:rPr>
              <a:t>Inicialmente, foi priorizada a implementação das funções default do pacote.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3" name="PlaceHolder 3"/>
          <p:cNvSpPr>
            <a:spLocks noGrp="1"/>
          </p:cNvSpPr>
          <p:nvPr>
            <p:ph/>
          </p:nvPr>
        </p:nvSpPr>
        <p:spPr>
          <a:xfrm>
            <a:off x="4505400" y="1672200"/>
            <a:ext cx="4162320" cy="308484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/>
          </a:bodyPr>
          <a:p>
            <a:pPr marL="457200" indent="-311040">
              <a:lnSpc>
                <a:spcPct val="115000"/>
              </a:lnSpc>
              <a:buClr>
                <a:srgbClr val="233a44"/>
              </a:buClr>
              <a:buFont typeface="Comfortaa"/>
              <a:buChar char="●"/>
            </a:pPr>
            <a:r>
              <a:rPr b="0" lang="pt-BR" sz="1300" spc="-1" strike="noStrike">
                <a:solidFill>
                  <a:schemeClr val="dk2"/>
                </a:solidFill>
                <a:latin typeface="Comfortaa"/>
                <a:ea typeface="Comfortaa"/>
              </a:rPr>
              <a:t>summary_fdt_default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  <a:p>
            <a:pPr marL="457200" indent="-311040">
              <a:lnSpc>
                <a:spcPct val="115000"/>
              </a:lnSpc>
              <a:buClr>
                <a:srgbClr val="233a44"/>
              </a:buClr>
              <a:buFont typeface="Comfortaa"/>
              <a:buChar char="●"/>
            </a:pPr>
            <a:r>
              <a:rPr b="0" lang="pt-BR" sz="1300" spc="-1" strike="noStrike">
                <a:solidFill>
                  <a:schemeClr val="dk2"/>
                </a:solidFill>
                <a:latin typeface="Comfortaa"/>
                <a:ea typeface="Comfortaa"/>
              </a:rPr>
              <a:t>summary_fdt_cat_default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  <a:p>
            <a:pPr marL="457200" indent="-311040">
              <a:lnSpc>
                <a:spcPct val="115000"/>
              </a:lnSpc>
              <a:buClr>
                <a:srgbClr val="233a44"/>
              </a:buClr>
              <a:buFont typeface="Comfortaa"/>
              <a:buChar char="●"/>
            </a:pPr>
            <a:r>
              <a:rPr b="0" lang="pt-BR" sz="1300" spc="-1" strike="noStrike">
                <a:solidFill>
                  <a:schemeClr val="dk2"/>
                </a:solidFill>
                <a:latin typeface="Comfortaa"/>
                <a:ea typeface="Comfortaa"/>
              </a:rPr>
              <a:t>print_fdt_default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  <a:p>
            <a:pPr marL="457200" indent="-311040">
              <a:lnSpc>
                <a:spcPct val="115000"/>
              </a:lnSpc>
              <a:buClr>
                <a:srgbClr val="233a44"/>
              </a:buClr>
              <a:buFont typeface="Comfortaa"/>
              <a:buChar char="●"/>
            </a:pPr>
            <a:r>
              <a:rPr b="0" lang="pt-BR" sz="1300" spc="-1" strike="noStrike">
                <a:solidFill>
                  <a:schemeClr val="dk2"/>
                </a:solidFill>
                <a:latin typeface="Comfortaa"/>
                <a:ea typeface="Comfortaa"/>
              </a:rPr>
              <a:t>print_fdt_cat_default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  <a:p>
            <a:pPr marL="457200" indent="-311040">
              <a:lnSpc>
                <a:spcPct val="115000"/>
              </a:lnSpc>
              <a:buClr>
                <a:srgbClr val="233a44"/>
              </a:buClr>
              <a:buFont typeface="Comfortaa"/>
              <a:buChar char="●"/>
            </a:pPr>
            <a:r>
              <a:rPr b="0" lang="pt-BR" sz="1300" spc="-1" strike="noStrike">
                <a:solidFill>
                  <a:schemeClr val="dk2"/>
                </a:solidFill>
                <a:latin typeface="Comfortaa"/>
                <a:ea typeface="Comfortaa"/>
              </a:rPr>
              <a:t>fdt_default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  <a:p>
            <a:pPr marL="457200" indent="-311040">
              <a:lnSpc>
                <a:spcPct val="115000"/>
              </a:lnSpc>
              <a:buClr>
                <a:srgbClr val="233a44"/>
              </a:buClr>
              <a:buFont typeface="Comfortaa"/>
              <a:buChar char="●"/>
            </a:pPr>
            <a:r>
              <a:rPr b="0" lang="pt-BR" sz="1300" spc="-1" strike="noStrike">
                <a:solidFill>
                  <a:schemeClr val="dk2"/>
                </a:solidFill>
                <a:latin typeface="Comfortaa"/>
                <a:ea typeface="Comfortaa"/>
              </a:rPr>
              <a:t>fdt_cat_default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  <a:p>
            <a:pPr marL="457200" indent="-311040">
              <a:lnSpc>
                <a:spcPct val="115000"/>
              </a:lnSpc>
              <a:buClr>
                <a:srgbClr val="233a44"/>
              </a:buClr>
              <a:buFont typeface="Comfortaa"/>
              <a:buChar char="●"/>
            </a:pPr>
            <a:r>
              <a:rPr b="0" lang="pt-BR" sz="1300" spc="-1" strike="noStrike">
                <a:solidFill>
                  <a:schemeClr val="dk2"/>
                </a:solidFill>
                <a:latin typeface="Comfortaa"/>
                <a:ea typeface="Comfortaa"/>
              </a:rPr>
              <a:t>var_default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  <a:p>
            <a:pPr marL="457200" indent="-311040">
              <a:lnSpc>
                <a:spcPct val="115000"/>
              </a:lnSpc>
              <a:buClr>
                <a:srgbClr val="233a44"/>
              </a:buClr>
              <a:buFont typeface="Comfortaa"/>
              <a:buChar char="●"/>
            </a:pPr>
            <a:r>
              <a:rPr b="0" lang="pt-BR" sz="1300" spc="-1" strike="noStrike">
                <a:solidFill>
                  <a:schemeClr val="dk2"/>
                </a:solidFill>
                <a:latin typeface="Comfortaa"/>
                <a:ea typeface="Comfortaa"/>
              </a:rPr>
              <a:t>sd_default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  <a:p>
            <a:pPr marL="457200" indent="-311040">
              <a:lnSpc>
                <a:spcPct val="115000"/>
              </a:lnSpc>
              <a:buClr>
                <a:srgbClr val="233a44"/>
              </a:buClr>
              <a:buFont typeface="Comfortaa"/>
              <a:buChar char="●"/>
            </a:pPr>
            <a:r>
              <a:rPr b="0" lang="pt-BR" sz="1300" spc="-1" strike="noStrike">
                <a:solidFill>
                  <a:schemeClr val="dk2"/>
                </a:solidFill>
                <a:latin typeface="Comfortaa"/>
                <a:ea typeface="Comfortaa"/>
              </a:rPr>
              <a:t>plot_fdt_cat_default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  <a:p>
            <a:pPr marL="457200" indent="-311040">
              <a:lnSpc>
                <a:spcPct val="115000"/>
              </a:lnSpc>
              <a:buClr>
                <a:srgbClr val="233a44"/>
              </a:buClr>
              <a:buFont typeface="Comfortaa"/>
              <a:buChar char="●"/>
            </a:pPr>
            <a:r>
              <a:rPr b="0" lang="pt-BR" sz="1300" spc="-1" strike="noStrike">
                <a:solidFill>
                  <a:schemeClr val="dk2"/>
                </a:solidFill>
                <a:latin typeface="Comfortaa"/>
                <a:ea typeface="Comfortaa"/>
              </a:rPr>
              <a:t>Entre outras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15000"/>
              </a:lnSpc>
              <a:spcBef>
                <a:spcPts val="1199"/>
              </a:spcBef>
              <a:spcAft>
                <a:spcPts val="1199"/>
              </a:spcAft>
              <a:buNone/>
              <a:tabLst>
                <a:tab algn="l" pos="0"/>
              </a:tabLst>
            </a:pP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PlaceHolder 1"/>
          <p:cNvSpPr>
            <a:spLocks noGrp="1"/>
          </p:cNvSpPr>
          <p:nvPr>
            <p:ph type="title"/>
          </p:nvPr>
        </p:nvSpPr>
        <p:spPr>
          <a:xfrm>
            <a:off x="819000" y="845640"/>
            <a:ext cx="7505280" cy="95436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3000" spc="-1" strike="noStrike">
                <a:solidFill>
                  <a:schemeClr val="lt1"/>
                </a:solidFill>
                <a:latin typeface="Nunito"/>
                <a:ea typeface="Nunito"/>
              </a:rPr>
              <a:t>Funções matrix e dataframe</a:t>
            </a:r>
            <a:endParaRPr b="0" lang="pt-BR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5" name="PlaceHolder 2"/>
          <p:cNvSpPr>
            <a:spLocks noGrp="1"/>
          </p:cNvSpPr>
          <p:nvPr>
            <p:ph/>
          </p:nvPr>
        </p:nvSpPr>
        <p:spPr>
          <a:xfrm>
            <a:off x="819000" y="1990800"/>
            <a:ext cx="3685680" cy="244764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/>
          </a:bodyPr>
          <a:p>
            <a:pPr indent="0">
              <a:lnSpc>
                <a:spcPct val="115000"/>
              </a:lnSpc>
              <a:buNone/>
              <a:tabLst>
                <a:tab algn="l" pos="0"/>
              </a:tabLst>
            </a:pPr>
            <a:r>
              <a:rPr b="0" lang="pt-BR" sz="1300" spc="-1" strike="noStrike">
                <a:solidFill>
                  <a:schemeClr val="dk2"/>
                </a:solidFill>
                <a:latin typeface="Comfortaa"/>
                <a:ea typeface="Comfortaa"/>
              </a:rPr>
              <a:t>Funções para entrada no formato de matrizes: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  <a:p>
            <a:pPr marL="457200" indent="-311040">
              <a:lnSpc>
                <a:spcPct val="115000"/>
              </a:lnSpc>
              <a:spcBef>
                <a:spcPts val="1199"/>
              </a:spcBef>
              <a:buClr>
                <a:srgbClr val="233a44"/>
              </a:buClr>
              <a:buFont typeface="Comfortaa"/>
              <a:buChar char="●"/>
              <a:tabLst>
                <a:tab algn="l" pos="0"/>
              </a:tabLst>
            </a:pPr>
            <a:r>
              <a:rPr b="0" lang="pt-BR" sz="1300" spc="-1" strike="noStrike">
                <a:solidFill>
                  <a:schemeClr val="dk2"/>
                </a:solidFill>
                <a:latin typeface="Comfortaa"/>
                <a:ea typeface="Comfortaa"/>
              </a:rPr>
              <a:t>fdt_matrix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  <a:p>
            <a:pPr marL="457200" indent="0">
              <a:lnSpc>
                <a:spcPct val="115000"/>
              </a:lnSpc>
              <a:spcBef>
                <a:spcPts val="1199"/>
              </a:spcBef>
              <a:buNone/>
              <a:tabLst>
                <a:tab algn="l" pos="0"/>
              </a:tabLst>
            </a:pP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  <a:p>
            <a:pPr marL="457200" indent="-311040">
              <a:lnSpc>
                <a:spcPct val="115000"/>
              </a:lnSpc>
              <a:spcBef>
                <a:spcPts val="1199"/>
              </a:spcBef>
              <a:buClr>
                <a:srgbClr val="233a44"/>
              </a:buClr>
              <a:buFont typeface="Comfortaa"/>
              <a:buChar char="●"/>
              <a:tabLst>
                <a:tab algn="l" pos="0"/>
              </a:tabLst>
            </a:pPr>
            <a:r>
              <a:rPr b="0" lang="pt-BR" sz="1300" spc="-1" strike="noStrike">
                <a:solidFill>
                  <a:schemeClr val="dk2"/>
                </a:solidFill>
                <a:latin typeface="Comfortaa"/>
                <a:ea typeface="Comfortaa"/>
              </a:rPr>
              <a:t>fdt_cat_matrix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15000"/>
              </a:lnSpc>
              <a:spcBef>
                <a:spcPts val="1199"/>
              </a:spcBef>
              <a:spcAft>
                <a:spcPts val="1199"/>
              </a:spcAft>
              <a:buNone/>
              <a:tabLst>
                <a:tab algn="l" pos="0"/>
              </a:tabLst>
            </a:pP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6" name="PlaceHolder 3"/>
          <p:cNvSpPr>
            <a:spLocks noGrp="1"/>
          </p:cNvSpPr>
          <p:nvPr>
            <p:ph/>
          </p:nvPr>
        </p:nvSpPr>
        <p:spPr>
          <a:xfrm>
            <a:off x="4638600" y="1990800"/>
            <a:ext cx="3685680" cy="244764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/>
          </a:bodyPr>
          <a:p>
            <a:pPr indent="0">
              <a:lnSpc>
                <a:spcPct val="115000"/>
              </a:lnSpc>
              <a:buNone/>
              <a:tabLst>
                <a:tab algn="l" pos="0"/>
              </a:tabLst>
            </a:pPr>
            <a:r>
              <a:rPr b="0" lang="pt-BR" sz="1300" spc="-1" strike="noStrike">
                <a:solidFill>
                  <a:schemeClr val="dk2"/>
                </a:solidFill>
                <a:latin typeface="Comfortaa"/>
                <a:ea typeface="Comfortaa"/>
              </a:rPr>
              <a:t>Funções para entrada no formato de dataframes: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  <a:p>
            <a:pPr marL="457200" indent="-311040">
              <a:lnSpc>
                <a:spcPct val="115000"/>
              </a:lnSpc>
              <a:spcBef>
                <a:spcPts val="1199"/>
              </a:spcBef>
              <a:buClr>
                <a:srgbClr val="233a44"/>
              </a:buClr>
              <a:buFont typeface="Comfortaa"/>
              <a:buChar char="●"/>
              <a:tabLst>
                <a:tab algn="l" pos="0"/>
              </a:tabLst>
            </a:pPr>
            <a:r>
              <a:rPr b="0" lang="pt-BR" sz="1300" spc="-1" strike="noStrike">
                <a:solidFill>
                  <a:schemeClr val="dk2"/>
                </a:solidFill>
                <a:latin typeface="Comfortaa"/>
                <a:ea typeface="Comfortaa"/>
              </a:rPr>
              <a:t>fdt_dataframe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  <a:p>
            <a:pPr marL="457200" indent="0">
              <a:lnSpc>
                <a:spcPct val="115000"/>
              </a:lnSpc>
              <a:spcBef>
                <a:spcPts val="1199"/>
              </a:spcBef>
              <a:buNone/>
              <a:tabLst>
                <a:tab algn="l" pos="0"/>
              </a:tabLst>
            </a:pP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  <a:p>
            <a:pPr marL="457200" indent="-311040">
              <a:lnSpc>
                <a:spcPct val="115000"/>
              </a:lnSpc>
              <a:spcBef>
                <a:spcPts val="1199"/>
              </a:spcBef>
              <a:buClr>
                <a:srgbClr val="233a44"/>
              </a:buClr>
              <a:buFont typeface="Comfortaa"/>
              <a:buChar char="●"/>
              <a:tabLst>
                <a:tab algn="l" pos="0"/>
              </a:tabLst>
            </a:pPr>
            <a:r>
              <a:rPr b="0" lang="pt-BR" sz="1300" spc="-1" strike="noStrike">
                <a:solidFill>
                  <a:schemeClr val="dk2"/>
                </a:solidFill>
                <a:latin typeface="Comfortaa"/>
                <a:ea typeface="Comfortaa"/>
              </a:rPr>
              <a:t>fdt_cat_dataframe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  <a:p>
            <a:pPr marL="457200" indent="0">
              <a:lnSpc>
                <a:spcPct val="115000"/>
              </a:lnSpc>
              <a:spcBef>
                <a:spcPts val="1199"/>
              </a:spcBef>
              <a:spcAft>
                <a:spcPts val="1199"/>
              </a:spcAft>
              <a:buNone/>
              <a:tabLst>
                <a:tab algn="l" pos="0"/>
              </a:tabLst>
            </a:pP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PlaceHolder 1"/>
          <p:cNvSpPr>
            <a:spLocks noGrp="1"/>
          </p:cNvSpPr>
          <p:nvPr>
            <p:ph type="title"/>
          </p:nvPr>
        </p:nvSpPr>
        <p:spPr>
          <a:xfrm>
            <a:off x="819000" y="845640"/>
            <a:ext cx="7505280" cy="95436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3000" spc="-1" strike="noStrike">
                <a:solidFill>
                  <a:schemeClr val="lt1"/>
                </a:solidFill>
                <a:latin typeface="Nunito"/>
                <a:ea typeface="Nunito"/>
              </a:rPr>
              <a:t>Funções make</a:t>
            </a:r>
            <a:endParaRPr b="0" lang="pt-BR" sz="3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8" name="PlaceHolder 2"/>
          <p:cNvSpPr>
            <a:spLocks noGrp="1"/>
          </p:cNvSpPr>
          <p:nvPr>
            <p:ph/>
          </p:nvPr>
        </p:nvSpPr>
        <p:spPr>
          <a:xfrm>
            <a:off x="819000" y="1800360"/>
            <a:ext cx="4484520" cy="233964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/>
          </a:bodyPr>
          <a:p>
            <a:pPr indent="0" algn="just">
              <a:lnSpc>
                <a:spcPct val="115000"/>
              </a:lnSpc>
              <a:buNone/>
              <a:tabLst>
                <a:tab algn="l" pos="0"/>
              </a:tabLst>
            </a:pPr>
            <a:r>
              <a:rPr b="0" lang="pt-BR" sz="1300" spc="-1" strike="noStrike">
                <a:solidFill>
                  <a:schemeClr val="dk2"/>
                </a:solidFill>
                <a:latin typeface="Comfortaa"/>
                <a:ea typeface="Comfortaa"/>
              </a:rPr>
              <a:t>Funções que são utilizadas dentro de outras funções (como as default) para criar tabelas de distribuição de frequências (FDT) ou realizar formatações;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115000"/>
              </a:lnSpc>
              <a:spcBef>
                <a:spcPts val="1199"/>
              </a:spcBef>
              <a:buNone/>
              <a:tabLst>
                <a:tab algn="l" pos="0"/>
              </a:tabLst>
            </a:pP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115000"/>
              </a:lnSpc>
              <a:spcBef>
                <a:spcPts val="1199"/>
              </a:spcBef>
              <a:buNone/>
              <a:tabLst>
                <a:tab algn="l" pos="0"/>
              </a:tabLst>
            </a:pPr>
            <a:r>
              <a:rPr b="0" lang="pt-BR" sz="1300" spc="-1" strike="noStrike">
                <a:solidFill>
                  <a:schemeClr val="dk2"/>
                </a:solidFill>
                <a:latin typeface="Comfortaa"/>
                <a:ea typeface="Comfortaa"/>
              </a:rPr>
              <a:t>As funções implementadas podem ser acessadas no repositório do github: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  <a:p>
            <a:pPr indent="0" algn="just">
              <a:lnSpc>
                <a:spcPct val="115000"/>
              </a:lnSpc>
              <a:spcBef>
                <a:spcPts val="1199"/>
              </a:spcBef>
              <a:buNone/>
              <a:tabLst>
                <a:tab algn="l" pos="0"/>
              </a:tabLst>
            </a:pPr>
            <a:r>
              <a:rPr b="0" lang="pt-BR" sz="1300" spc="-1" strike="noStrike" u="sng">
                <a:solidFill>
                  <a:schemeClr val="dk2"/>
                </a:solidFill>
                <a:uFillTx/>
                <a:latin typeface="Comfortaa"/>
                <a:ea typeface="Comfortaa"/>
                <a:hlinkClick r:id="rId1"/>
              </a:rPr>
              <a:t>&lt;https://github.com/yuriccosta/fdth-python.git&gt;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9" name="PlaceHolder 3"/>
          <p:cNvSpPr>
            <a:spLocks noGrp="1"/>
          </p:cNvSpPr>
          <p:nvPr>
            <p:ph/>
          </p:nvPr>
        </p:nvSpPr>
        <p:spPr>
          <a:xfrm>
            <a:off x="5610600" y="2223000"/>
            <a:ext cx="3146400" cy="1509120"/>
          </a:xfrm>
          <a:prstGeom prst="rect">
            <a:avLst/>
          </a:prstGeom>
          <a:noFill/>
          <a:ln w="0">
            <a:noFill/>
          </a:ln>
        </p:spPr>
        <p:txBody>
          <a:bodyPr tIns="91440" bIns="91440" anchor="t">
            <a:normAutofit/>
          </a:bodyPr>
          <a:p>
            <a:pPr marL="457200" indent="-311040">
              <a:lnSpc>
                <a:spcPct val="115000"/>
              </a:lnSpc>
              <a:buClr>
                <a:srgbClr val="233a44"/>
              </a:buClr>
              <a:buFont typeface="Comfortaa"/>
              <a:buChar char="●"/>
            </a:pPr>
            <a:r>
              <a:rPr b="0" lang="pt-BR" sz="1300" spc="-1" strike="noStrike">
                <a:solidFill>
                  <a:schemeClr val="dk2"/>
                </a:solidFill>
                <a:latin typeface="Comfortaa"/>
                <a:ea typeface="Comfortaa"/>
              </a:rPr>
              <a:t>make_fdt_simple;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  <a:p>
            <a:pPr marL="457200" indent="-311040">
              <a:lnSpc>
                <a:spcPct val="115000"/>
              </a:lnSpc>
              <a:buClr>
                <a:srgbClr val="233a44"/>
              </a:buClr>
              <a:buFont typeface="Comfortaa"/>
              <a:buChar char="●"/>
            </a:pPr>
            <a:r>
              <a:rPr b="0" lang="pt-BR" sz="1300" spc="-1" strike="noStrike">
                <a:solidFill>
                  <a:schemeClr val="dk2"/>
                </a:solidFill>
                <a:latin typeface="Comfortaa"/>
                <a:ea typeface="Comfortaa"/>
              </a:rPr>
              <a:t>make_fdt_multiple;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  <a:p>
            <a:pPr marL="457200" indent="-311040">
              <a:lnSpc>
                <a:spcPct val="115000"/>
              </a:lnSpc>
              <a:buClr>
                <a:srgbClr val="233a44"/>
              </a:buClr>
              <a:buFont typeface="Comfortaa"/>
              <a:buChar char="●"/>
            </a:pPr>
            <a:r>
              <a:rPr b="0" lang="pt-BR" sz="1300" spc="-1" strike="noStrike">
                <a:solidFill>
                  <a:schemeClr val="dk2"/>
                </a:solidFill>
                <a:latin typeface="Comfortaa"/>
                <a:ea typeface="Comfortaa"/>
              </a:rPr>
              <a:t>make_fdt_cat_simple;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  <a:p>
            <a:pPr marL="457200" indent="-311040">
              <a:lnSpc>
                <a:spcPct val="115000"/>
              </a:lnSpc>
              <a:buClr>
                <a:srgbClr val="233a44"/>
              </a:buClr>
              <a:buFont typeface="Comfortaa"/>
              <a:buChar char="●"/>
            </a:pPr>
            <a:r>
              <a:rPr b="0" lang="pt-BR" sz="1300" spc="-1" strike="noStrike">
                <a:solidFill>
                  <a:schemeClr val="dk2"/>
                </a:solidFill>
                <a:latin typeface="Comfortaa"/>
                <a:ea typeface="Comfortaa"/>
              </a:rPr>
              <a:t>make_fdt_cat_multiple;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  <a:p>
            <a:pPr marL="457200" indent="-311040">
              <a:lnSpc>
                <a:spcPct val="115000"/>
              </a:lnSpc>
              <a:buClr>
                <a:srgbClr val="233a44"/>
              </a:buClr>
              <a:buFont typeface="Comfortaa"/>
              <a:buChar char="●"/>
            </a:pPr>
            <a:r>
              <a:rPr b="0" lang="pt-BR" sz="1300" spc="-1" strike="noStrike">
                <a:solidFill>
                  <a:schemeClr val="dk2"/>
                </a:solidFill>
                <a:latin typeface="Comfortaa"/>
                <a:ea typeface="Comfortaa"/>
              </a:rPr>
              <a:t>make_fdt_format_classes;</a:t>
            </a:r>
            <a:endParaRPr b="0" lang="pt-BR" sz="13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Application>LibreOffice/7.5.1.2$Windows_X86_64 LibreOffice_project/fcbaee479e84c6cd81291587d2ee68cba099e129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:description/>
  <dc:language>pt-BR</dc:language>
  <cp:lastModifiedBy/>
  <dcterms:modified xsi:type="dcterms:W3CDTF">2024-12-11T10:36:11Z</dcterms:modified>
  <cp:revision>3</cp:revision>
  <dc:subject/>
  <dc:title/>
</cp:coreProperties>
</file>